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8" r:id="rId4"/>
    <p:sldId id="257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4" r:id="rId18"/>
    <p:sldId id="275" r:id="rId19"/>
    <p:sldId id="276" r:id="rId20"/>
    <p:sldId id="279" r:id="rId21"/>
    <p:sldId id="280" r:id="rId22"/>
    <p:sldId id="281" r:id="rId23"/>
    <p:sldId id="277" r:id="rId24"/>
    <p:sldId id="278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Средний стиль 1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7B3E9-BF49-41C1-9A6A-BE578A3A608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E33C531-DAB0-4DC2-B8A2-0A57CBA8FE36}">
      <dgm:prSet phldrT="[Текст]"/>
      <dgm:spPr/>
      <dgm:t>
        <a:bodyPr/>
        <a:lstStyle/>
        <a:p>
          <a:r>
            <a:rPr lang="ru-RU" dirty="0" err="1" smtClean="0"/>
            <a:t>Повертається</a:t>
          </a:r>
          <a:r>
            <a:rPr lang="ru-RU" dirty="0" smtClean="0"/>
            <a:t>, де </a:t>
          </a:r>
          <a:r>
            <a:rPr lang="ru-RU" dirty="0" err="1" smtClean="0"/>
            <a:t>більше</a:t>
          </a:r>
          <a:r>
            <a:rPr lang="ru-RU" dirty="0" smtClean="0"/>
            <a:t>, аж ротик </a:t>
          </a:r>
          <a:r>
            <a:rPr lang="ru-RU" dirty="0" err="1" smtClean="0"/>
            <a:t>розкриває</a:t>
          </a:r>
          <a:r>
            <a:rPr lang="ru-RU" dirty="0" smtClean="0"/>
            <a:t> </a:t>
          </a:r>
          <a:r>
            <a:rPr lang="ru-RU" dirty="0" err="1" smtClean="0"/>
            <a:t>від</a:t>
          </a:r>
          <a:r>
            <a:rPr lang="ru-RU" dirty="0" smtClean="0"/>
            <a:t> </a:t>
          </a:r>
          <a:r>
            <a:rPr lang="ru-RU" dirty="0" err="1" smtClean="0"/>
            <a:t>подиву</a:t>
          </a:r>
          <a:r>
            <a:rPr lang="ru-RU" dirty="0" smtClean="0"/>
            <a:t>. Ось так: &gt;.</a:t>
          </a:r>
          <a:endParaRPr lang="ru-RU" dirty="0"/>
        </a:p>
      </dgm:t>
    </dgm:pt>
    <dgm:pt modelId="{A7FD114A-BDE3-458F-80DE-5C258CF1918A}" type="parTrans" cxnId="{23DF8024-8DD8-4A39-81D9-2FD6A955E46D}">
      <dgm:prSet/>
      <dgm:spPr/>
      <dgm:t>
        <a:bodyPr/>
        <a:lstStyle/>
        <a:p>
          <a:endParaRPr lang="ru-RU"/>
        </a:p>
      </dgm:t>
    </dgm:pt>
    <dgm:pt modelId="{EE6C8BFE-077C-4B29-9D8F-A7DC27C6F933}" type="sibTrans" cxnId="{23DF8024-8DD8-4A39-81D9-2FD6A955E46D}">
      <dgm:prSet/>
      <dgm:spPr/>
      <dgm:t>
        <a:bodyPr/>
        <a:lstStyle/>
        <a:p>
          <a:endParaRPr lang="ru-RU"/>
        </a:p>
      </dgm:t>
    </dgm:pt>
    <dgm:pt modelId="{E2A3C61A-53CA-4D0D-A711-7B976C6795B5}">
      <dgm:prSet phldrT="[Текст]"/>
      <dgm:spPr/>
      <dgm:t>
        <a:bodyPr/>
        <a:lstStyle/>
        <a:p>
          <a:r>
            <a:rPr lang="ru-RU" dirty="0" smtClean="0"/>
            <a:t>А </a:t>
          </a:r>
          <a:r>
            <a:rPr lang="ru-RU" dirty="0" err="1" smtClean="0"/>
            <a:t>повертається</a:t>
          </a:r>
          <a:r>
            <a:rPr lang="ru-RU" dirty="0" smtClean="0"/>
            <a:t> </a:t>
          </a:r>
          <a:r>
            <a:rPr lang="ru-RU" dirty="0" err="1" smtClean="0"/>
            <a:t>кутиком</a:t>
          </a:r>
          <a:r>
            <a:rPr lang="ru-RU" dirty="0" smtClean="0"/>
            <a:t> у </a:t>
          </a:r>
          <a:r>
            <a:rPr lang="ru-RU" dirty="0" err="1" smtClean="0"/>
            <a:t>бік</a:t>
          </a:r>
          <a:r>
            <a:rPr lang="ru-RU" dirty="0" smtClean="0"/>
            <a:t>, де </a:t>
          </a:r>
          <a:r>
            <a:rPr lang="ru-RU" dirty="0" err="1" smtClean="0"/>
            <a:t>менше</a:t>
          </a:r>
          <a:r>
            <a:rPr lang="ru-RU" dirty="0" smtClean="0"/>
            <a:t>, </a:t>
          </a:r>
          <a:r>
            <a:rPr lang="ru-RU" dirty="0" err="1" smtClean="0"/>
            <a:t>ображається</a:t>
          </a:r>
          <a:r>
            <a:rPr lang="ru-RU" dirty="0" smtClean="0"/>
            <a:t>, </a:t>
          </a:r>
          <a:r>
            <a:rPr lang="ru-RU" dirty="0" err="1" smtClean="0"/>
            <a:t>що</a:t>
          </a:r>
          <a:r>
            <a:rPr lang="ru-RU" dirty="0" smtClean="0"/>
            <a:t> мало, і ротик </a:t>
          </a:r>
          <a:r>
            <a:rPr lang="ru-RU" dirty="0" err="1" smtClean="0"/>
            <a:t>закриває</a:t>
          </a:r>
          <a:r>
            <a:rPr lang="ru-RU" dirty="0" smtClean="0"/>
            <a:t>. Ось так: &lt;. </a:t>
          </a:r>
          <a:endParaRPr lang="ru-RU" dirty="0"/>
        </a:p>
      </dgm:t>
    </dgm:pt>
    <dgm:pt modelId="{84059A25-2178-4B12-9038-DDDB7BB81706}" type="parTrans" cxnId="{0B316DF6-540E-4E7D-97DE-C9E50E14B4E8}">
      <dgm:prSet/>
      <dgm:spPr/>
      <dgm:t>
        <a:bodyPr/>
        <a:lstStyle/>
        <a:p>
          <a:endParaRPr lang="ru-RU"/>
        </a:p>
      </dgm:t>
    </dgm:pt>
    <dgm:pt modelId="{4B8BDF07-683B-4CFF-9064-96074C765E2E}" type="sibTrans" cxnId="{0B316DF6-540E-4E7D-97DE-C9E50E14B4E8}">
      <dgm:prSet/>
      <dgm:spPr/>
      <dgm:t>
        <a:bodyPr/>
        <a:lstStyle/>
        <a:p>
          <a:endParaRPr lang="ru-RU"/>
        </a:p>
      </dgm:t>
    </dgm:pt>
    <dgm:pt modelId="{82B04475-A41C-4451-B849-23DC2DFCA34E}">
      <dgm:prSet phldrT="[Текст]"/>
      <dgm:spPr/>
      <dgm:t>
        <a:bodyPr/>
        <a:lstStyle/>
        <a:p>
          <a:r>
            <a:rPr lang="ru-RU" dirty="0" smtClean="0"/>
            <a:t>Знак </a:t>
          </a:r>
          <a:r>
            <a:rPr lang="ru-RU" dirty="0" err="1" smtClean="0"/>
            <a:t>рівності</a:t>
          </a:r>
          <a:r>
            <a:rPr lang="ru-RU" dirty="0" smtClean="0"/>
            <a:t> </a:t>
          </a:r>
          <a:r>
            <a:rPr lang="ru-RU" dirty="0" err="1" smtClean="0"/>
            <a:t>крутитися</a:t>
          </a:r>
          <a:r>
            <a:rPr lang="ru-RU" dirty="0" smtClean="0"/>
            <a:t> </a:t>
          </a:r>
          <a:r>
            <a:rPr lang="ru-RU" dirty="0" err="1" smtClean="0"/>
            <a:t>полюбляє</a:t>
          </a:r>
          <a:r>
            <a:rPr lang="ru-RU" dirty="0" smtClean="0"/>
            <a:t>. Як не крути, </a:t>
          </a:r>
          <a:r>
            <a:rPr lang="ru-RU" dirty="0" err="1" smtClean="0"/>
            <a:t>він</a:t>
          </a:r>
          <a:r>
            <a:rPr lang="ru-RU" dirty="0" smtClean="0"/>
            <a:t> </a:t>
          </a:r>
          <a:r>
            <a:rPr lang="ru-RU" dirty="0" err="1" smtClean="0"/>
            <a:t>завжди</a:t>
          </a:r>
          <a:r>
            <a:rPr lang="ru-RU" dirty="0" smtClean="0"/>
            <a:t> </a:t>
          </a:r>
          <a:r>
            <a:rPr lang="ru-RU" dirty="0" err="1" smtClean="0"/>
            <a:t>однаковий</a:t>
          </a:r>
          <a:r>
            <a:rPr lang="ru-RU" dirty="0" smtClean="0"/>
            <a:t>, </a:t>
          </a:r>
          <a:r>
            <a:rPr lang="ru-RU" dirty="0" err="1" smtClean="0"/>
            <a:t>бо</a:t>
          </a:r>
          <a:r>
            <a:rPr lang="ru-RU" dirty="0" smtClean="0"/>
            <a:t> </a:t>
          </a:r>
          <a:r>
            <a:rPr lang="ru-RU" dirty="0" err="1" smtClean="0"/>
            <a:t>вказує</a:t>
          </a:r>
          <a:r>
            <a:rPr lang="ru-RU" dirty="0" smtClean="0"/>
            <a:t> на </a:t>
          </a:r>
          <a:r>
            <a:rPr lang="ru-RU" dirty="0" err="1" smtClean="0"/>
            <a:t>однакову</a:t>
          </a:r>
          <a:r>
            <a:rPr lang="ru-RU" dirty="0" smtClean="0"/>
            <a:t> </a:t>
          </a:r>
          <a:r>
            <a:rPr lang="ru-RU" dirty="0" err="1" smtClean="0"/>
            <a:t>кількість</a:t>
          </a:r>
          <a:r>
            <a:rPr lang="ru-RU" dirty="0" smtClean="0"/>
            <a:t>: 1 = 1.</a:t>
          </a:r>
          <a:endParaRPr lang="ru-RU" dirty="0"/>
        </a:p>
      </dgm:t>
    </dgm:pt>
    <dgm:pt modelId="{D07815E8-4D0C-490A-975A-BAC052D4673D}" type="parTrans" cxnId="{BAABB3B7-C97C-480A-B51C-33A8FD217A5D}">
      <dgm:prSet/>
      <dgm:spPr/>
      <dgm:t>
        <a:bodyPr/>
        <a:lstStyle/>
        <a:p>
          <a:endParaRPr lang="ru-RU"/>
        </a:p>
      </dgm:t>
    </dgm:pt>
    <dgm:pt modelId="{A004AB4C-DC5D-437F-9F3F-FD09B473CBB5}" type="sibTrans" cxnId="{BAABB3B7-C97C-480A-B51C-33A8FD217A5D}">
      <dgm:prSet/>
      <dgm:spPr/>
      <dgm:t>
        <a:bodyPr/>
        <a:lstStyle/>
        <a:p>
          <a:endParaRPr lang="ru-RU"/>
        </a:p>
      </dgm:t>
    </dgm:pt>
    <dgm:pt modelId="{FAFCB550-5E82-4F4C-9DB1-A072E0ED4EB0}" type="pres">
      <dgm:prSet presAssocID="{2AA7B3E9-BF49-41C1-9A6A-BE578A3A608D}" presName="linear" presStyleCnt="0">
        <dgm:presLayoutVars>
          <dgm:dir/>
          <dgm:resizeHandles val="exact"/>
        </dgm:presLayoutVars>
      </dgm:prSet>
      <dgm:spPr/>
    </dgm:pt>
    <dgm:pt modelId="{150FCBD5-41DA-46D6-B9DF-302FED1835F8}" type="pres">
      <dgm:prSet presAssocID="{3E33C531-DAB0-4DC2-B8A2-0A57CBA8FE36}" presName="comp" presStyleCnt="0"/>
      <dgm:spPr/>
    </dgm:pt>
    <dgm:pt modelId="{32A989C1-5BC1-4A1D-A66D-F5CEBFDA18DA}" type="pres">
      <dgm:prSet presAssocID="{3E33C531-DAB0-4DC2-B8A2-0A57CBA8FE36}" presName="box" presStyleLbl="node1" presStyleIdx="0" presStyleCnt="3"/>
      <dgm:spPr/>
      <dgm:t>
        <a:bodyPr/>
        <a:lstStyle/>
        <a:p>
          <a:endParaRPr lang="ru-RU"/>
        </a:p>
      </dgm:t>
    </dgm:pt>
    <dgm:pt modelId="{95381D93-8454-4034-A55C-8AE259237B54}" type="pres">
      <dgm:prSet presAssocID="{3E33C531-DAB0-4DC2-B8A2-0A57CBA8FE36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7564055-7727-4AFE-87B7-A0990D444436}" type="pres">
      <dgm:prSet presAssocID="{3E33C531-DAB0-4DC2-B8A2-0A57CBA8FE3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13EEFF-C01C-4F47-890A-D93204BC7040}" type="pres">
      <dgm:prSet presAssocID="{EE6C8BFE-077C-4B29-9D8F-A7DC27C6F933}" presName="spacer" presStyleCnt="0"/>
      <dgm:spPr/>
    </dgm:pt>
    <dgm:pt modelId="{6B10C00D-E165-4F28-AB47-41D341967EC4}" type="pres">
      <dgm:prSet presAssocID="{E2A3C61A-53CA-4D0D-A711-7B976C6795B5}" presName="comp" presStyleCnt="0"/>
      <dgm:spPr/>
    </dgm:pt>
    <dgm:pt modelId="{3CCF767B-D94D-4BA5-B2C5-9F3D6590A481}" type="pres">
      <dgm:prSet presAssocID="{E2A3C61A-53CA-4D0D-A711-7B976C6795B5}" presName="box" presStyleLbl="node1" presStyleIdx="1" presStyleCnt="3"/>
      <dgm:spPr/>
      <dgm:t>
        <a:bodyPr/>
        <a:lstStyle/>
        <a:p>
          <a:endParaRPr lang="ru-RU"/>
        </a:p>
      </dgm:t>
    </dgm:pt>
    <dgm:pt modelId="{0C4BA136-D941-4EC6-BC5F-F70330078E18}" type="pres">
      <dgm:prSet presAssocID="{E2A3C61A-53CA-4D0D-A711-7B976C6795B5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CF8953E-F438-4960-AF64-7A8D8366C04B}" type="pres">
      <dgm:prSet presAssocID="{E2A3C61A-53CA-4D0D-A711-7B976C6795B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3843036-4D1C-4592-AF6D-91EDDF2FF214}" type="pres">
      <dgm:prSet presAssocID="{4B8BDF07-683B-4CFF-9064-96074C765E2E}" presName="spacer" presStyleCnt="0"/>
      <dgm:spPr/>
    </dgm:pt>
    <dgm:pt modelId="{5806A288-F69B-4797-8334-9D5D2DB5E13D}" type="pres">
      <dgm:prSet presAssocID="{82B04475-A41C-4451-B849-23DC2DFCA34E}" presName="comp" presStyleCnt="0"/>
      <dgm:spPr/>
    </dgm:pt>
    <dgm:pt modelId="{E6079363-D943-4FDF-A763-80975C07448B}" type="pres">
      <dgm:prSet presAssocID="{82B04475-A41C-4451-B849-23DC2DFCA34E}" presName="box" presStyleLbl="node1" presStyleIdx="2" presStyleCnt="3"/>
      <dgm:spPr/>
      <dgm:t>
        <a:bodyPr/>
        <a:lstStyle/>
        <a:p>
          <a:endParaRPr lang="ru-RU"/>
        </a:p>
      </dgm:t>
    </dgm:pt>
    <dgm:pt modelId="{C8A08904-BCB2-430A-999D-70B26C086EED}" type="pres">
      <dgm:prSet presAssocID="{82B04475-A41C-4451-B849-23DC2DFCA34E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3FCA283-BB12-495E-AC79-8E1E8608CEBF}" type="pres">
      <dgm:prSet presAssocID="{82B04475-A41C-4451-B849-23DC2DFCA34E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94947AE-9565-433D-AC5C-E2506BD047B3}" type="presOf" srcId="{3E33C531-DAB0-4DC2-B8A2-0A57CBA8FE36}" destId="{32A989C1-5BC1-4A1D-A66D-F5CEBFDA18DA}" srcOrd="0" destOrd="0" presId="urn:microsoft.com/office/officeart/2005/8/layout/vList4"/>
    <dgm:cxn modelId="{3432F57E-655C-4A58-BEFD-52401DFF308B}" type="presOf" srcId="{2AA7B3E9-BF49-41C1-9A6A-BE578A3A608D}" destId="{FAFCB550-5E82-4F4C-9DB1-A072E0ED4EB0}" srcOrd="0" destOrd="0" presId="urn:microsoft.com/office/officeart/2005/8/layout/vList4"/>
    <dgm:cxn modelId="{6F2B69DA-3DA0-46AF-AE7E-BBA86206A284}" type="presOf" srcId="{82B04475-A41C-4451-B849-23DC2DFCA34E}" destId="{53FCA283-BB12-495E-AC79-8E1E8608CEBF}" srcOrd="1" destOrd="0" presId="urn:microsoft.com/office/officeart/2005/8/layout/vList4"/>
    <dgm:cxn modelId="{D073BBC9-1CCD-4BCE-B3E4-DC3CCBB8198D}" type="presOf" srcId="{3E33C531-DAB0-4DC2-B8A2-0A57CBA8FE36}" destId="{A7564055-7727-4AFE-87B7-A0990D444436}" srcOrd="1" destOrd="0" presId="urn:microsoft.com/office/officeart/2005/8/layout/vList4"/>
    <dgm:cxn modelId="{249E83F1-677E-4F60-8158-9B371D5901AB}" type="presOf" srcId="{E2A3C61A-53CA-4D0D-A711-7B976C6795B5}" destId="{9CF8953E-F438-4960-AF64-7A8D8366C04B}" srcOrd="1" destOrd="0" presId="urn:microsoft.com/office/officeart/2005/8/layout/vList4"/>
    <dgm:cxn modelId="{796D7263-D474-48CC-935B-BC15D4218AC0}" type="presOf" srcId="{E2A3C61A-53CA-4D0D-A711-7B976C6795B5}" destId="{3CCF767B-D94D-4BA5-B2C5-9F3D6590A481}" srcOrd="0" destOrd="0" presId="urn:microsoft.com/office/officeart/2005/8/layout/vList4"/>
    <dgm:cxn modelId="{812EE2C1-1D44-4E90-8D95-D884E4D09462}" type="presOf" srcId="{82B04475-A41C-4451-B849-23DC2DFCA34E}" destId="{E6079363-D943-4FDF-A763-80975C07448B}" srcOrd="0" destOrd="0" presId="urn:microsoft.com/office/officeart/2005/8/layout/vList4"/>
    <dgm:cxn modelId="{0B316DF6-540E-4E7D-97DE-C9E50E14B4E8}" srcId="{2AA7B3E9-BF49-41C1-9A6A-BE578A3A608D}" destId="{E2A3C61A-53CA-4D0D-A711-7B976C6795B5}" srcOrd="1" destOrd="0" parTransId="{84059A25-2178-4B12-9038-DDDB7BB81706}" sibTransId="{4B8BDF07-683B-4CFF-9064-96074C765E2E}"/>
    <dgm:cxn modelId="{23DF8024-8DD8-4A39-81D9-2FD6A955E46D}" srcId="{2AA7B3E9-BF49-41C1-9A6A-BE578A3A608D}" destId="{3E33C531-DAB0-4DC2-B8A2-0A57CBA8FE36}" srcOrd="0" destOrd="0" parTransId="{A7FD114A-BDE3-458F-80DE-5C258CF1918A}" sibTransId="{EE6C8BFE-077C-4B29-9D8F-A7DC27C6F933}"/>
    <dgm:cxn modelId="{BAABB3B7-C97C-480A-B51C-33A8FD217A5D}" srcId="{2AA7B3E9-BF49-41C1-9A6A-BE578A3A608D}" destId="{82B04475-A41C-4451-B849-23DC2DFCA34E}" srcOrd="2" destOrd="0" parTransId="{D07815E8-4D0C-490A-975A-BAC052D4673D}" sibTransId="{A004AB4C-DC5D-437F-9F3F-FD09B473CBB5}"/>
    <dgm:cxn modelId="{D9D22F17-D386-4A58-96D7-BB7E83D50CCD}" type="presParOf" srcId="{FAFCB550-5E82-4F4C-9DB1-A072E0ED4EB0}" destId="{150FCBD5-41DA-46D6-B9DF-302FED1835F8}" srcOrd="0" destOrd="0" presId="urn:microsoft.com/office/officeart/2005/8/layout/vList4"/>
    <dgm:cxn modelId="{05E03689-8700-4BFC-8C80-371A7598BDCF}" type="presParOf" srcId="{150FCBD5-41DA-46D6-B9DF-302FED1835F8}" destId="{32A989C1-5BC1-4A1D-A66D-F5CEBFDA18DA}" srcOrd="0" destOrd="0" presId="urn:microsoft.com/office/officeart/2005/8/layout/vList4"/>
    <dgm:cxn modelId="{B87E61F9-A9DB-4A7C-93BA-9F34329B43C5}" type="presParOf" srcId="{150FCBD5-41DA-46D6-B9DF-302FED1835F8}" destId="{95381D93-8454-4034-A55C-8AE259237B54}" srcOrd="1" destOrd="0" presId="urn:microsoft.com/office/officeart/2005/8/layout/vList4"/>
    <dgm:cxn modelId="{D5FCA945-A970-4146-BEB1-D6B360023AA8}" type="presParOf" srcId="{150FCBD5-41DA-46D6-B9DF-302FED1835F8}" destId="{A7564055-7727-4AFE-87B7-A0990D444436}" srcOrd="2" destOrd="0" presId="urn:microsoft.com/office/officeart/2005/8/layout/vList4"/>
    <dgm:cxn modelId="{51BF69EE-7AD2-4397-AA39-CA496709DF4A}" type="presParOf" srcId="{FAFCB550-5E82-4F4C-9DB1-A072E0ED4EB0}" destId="{0D13EEFF-C01C-4F47-890A-D93204BC7040}" srcOrd="1" destOrd="0" presId="urn:microsoft.com/office/officeart/2005/8/layout/vList4"/>
    <dgm:cxn modelId="{8CDFDBBB-4CDF-415B-A789-A7EA1AA51580}" type="presParOf" srcId="{FAFCB550-5E82-4F4C-9DB1-A072E0ED4EB0}" destId="{6B10C00D-E165-4F28-AB47-41D341967EC4}" srcOrd="2" destOrd="0" presId="urn:microsoft.com/office/officeart/2005/8/layout/vList4"/>
    <dgm:cxn modelId="{2C4E67B9-1867-423F-965D-2696E005DDA8}" type="presParOf" srcId="{6B10C00D-E165-4F28-AB47-41D341967EC4}" destId="{3CCF767B-D94D-4BA5-B2C5-9F3D6590A481}" srcOrd="0" destOrd="0" presId="urn:microsoft.com/office/officeart/2005/8/layout/vList4"/>
    <dgm:cxn modelId="{A66491C5-5913-4786-8E07-700637EA4B01}" type="presParOf" srcId="{6B10C00D-E165-4F28-AB47-41D341967EC4}" destId="{0C4BA136-D941-4EC6-BC5F-F70330078E18}" srcOrd="1" destOrd="0" presId="urn:microsoft.com/office/officeart/2005/8/layout/vList4"/>
    <dgm:cxn modelId="{5DF9510E-BD4E-4C0E-AC07-9CBE352F7DBB}" type="presParOf" srcId="{6B10C00D-E165-4F28-AB47-41D341967EC4}" destId="{9CF8953E-F438-4960-AF64-7A8D8366C04B}" srcOrd="2" destOrd="0" presId="urn:microsoft.com/office/officeart/2005/8/layout/vList4"/>
    <dgm:cxn modelId="{F75663BB-A26C-475C-88BB-7562609A7013}" type="presParOf" srcId="{FAFCB550-5E82-4F4C-9DB1-A072E0ED4EB0}" destId="{63843036-4D1C-4592-AF6D-91EDDF2FF214}" srcOrd="3" destOrd="0" presId="urn:microsoft.com/office/officeart/2005/8/layout/vList4"/>
    <dgm:cxn modelId="{E2D6B73D-6D78-4F29-9FEF-A6E41C2F131D}" type="presParOf" srcId="{FAFCB550-5E82-4F4C-9DB1-A072E0ED4EB0}" destId="{5806A288-F69B-4797-8334-9D5D2DB5E13D}" srcOrd="4" destOrd="0" presId="urn:microsoft.com/office/officeart/2005/8/layout/vList4"/>
    <dgm:cxn modelId="{C302F887-04AD-488A-AB16-372C666072D2}" type="presParOf" srcId="{5806A288-F69B-4797-8334-9D5D2DB5E13D}" destId="{E6079363-D943-4FDF-A763-80975C07448B}" srcOrd="0" destOrd="0" presId="urn:microsoft.com/office/officeart/2005/8/layout/vList4"/>
    <dgm:cxn modelId="{85437737-A26B-40DE-A945-38A39259A213}" type="presParOf" srcId="{5806A288-F69B-4797-8334-9D5D2DB5E13D}" destId="{C8A08904-BCB2-430A-999D-70B26C086EED}" srcOrd="1" destOrd="0" presId="urn:microsoft.com/office/officeart/2005/8/layout/vList4"/>
    <dgm:cxn modelId="{49822680-B949-4339-BDD0-48925773A4F2}" type="presParOf" srcId="{5806A288-F69B-4797-8334-9D5D2DB5E13D}" destId="{53FCA283-BB12-495E-AC79-8E1E8608CEB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C3E62F-23CF-4831-90A4-B3E837FAF752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3A78D4EF-C369-4568-AFF3-F18AD19E81AD}">
      <dgm:prSet phldrT="[Текст]"/>
      <dgm:spPr/>
      <dgm:t>
        <a:bodyPr/>
        <a:lstStyle/>
        <a:p>
          <a:r>
            <a:rPr lang="en-US" dirty="0" smtClean="0"/>
            <a:t>2&gt;1</a:t>
          </a:r>
          <a:endParaRPr lang="ru-RU" dirty="0"/>
        </a:p>
      </dgm:t>
    </dgm:pt>
    <dgm:pt modelId="{985ECBAC-024F-405C-9C53-26800AEDD58F}" type="parTrans" cxnId="{D0022837-0ABE-42B4-8596-F15F5A39EE96}">
      <dgm:prSet/>
      <dgm:spPr/>
      <dgm:t>
        <a:bodyPr/>
        <a:lstStyle/>
        <a:p>
          <a:endParaRPr lang="ru-RU"/>
        </a:p>
      </dgm:t>
    </dgm:pt>
    <dgm:pt modelId="{4586DBDA-B451-4532-8480-46CA0A329FDA}" type="sibTrans" cxnId="{D0022837-0ABE-42B4-8596-F15F5A39EE96}">
      <dgm:prSet/>
      <dgm:spPr/>
      <dgm:t>
        <a:bodyPr/>
        <a:lstStyle/>
        <a:p>
          <a:endParaRPr lang="ru-RU"/>
        </a:p>
      </dgm:t>
    </dgm:pt>
    <dgm:pt modelId="{4AAF5FA2-F251-49A6-9CAD-039C403B7C65}">
      <dgm:prSet phldrT="[Текст]"/>
      <dgm:spPr/>
      <dgm:t>
        <a:bodyPr/>
        <a:lstStyle/>
        <a:p>
          <a:r>
            <a:rPr lang="en-US" dirty="0" smtClean="0"/>
            <a:t>1&lt;3</a:t>
          </a:r>
          <a:endParaRPr lang="ru-RU" dirty="0"/>
        </a:p>
      </dgm:t>
    </dgm:pt>
    <dgm:pt modelId="{810D0638-3933-4B8B-8133-9BAFAF5BA6CD}" type="parTrans" cxnId="{6AABF16B-2349-4544-BDDA-6E3E0BAF9916}">
      <dgm:prSet/>
      <dgm:spPr/>
      <dgm:t>
        <a:bodyPr/>
        <a:lstStyle/>
        <a:p>
          <a:endParaRPr lang="ru-RU"/>
        </a:p>
      </dgm:t>
    </dgm:pt>
    <dgm:pt modelId="{02136653-0418-4550-BB2E-CD4B878463CE}" type="sibTrans" cxnId="{6AABF16B-2349-4544-BDDA-6E3E0BAF9916}">
      <dgm:prSet/>
      <dgm:spPr/>
      <dgm:t>
        <a:bodyPr/>
        <a:lstStyle/>
        <a:p>
          <a:endParaRPr lang="ru-RU"/>
        </a:p>
      </dgm:t>
    </dgm:pt>
    <dgm:pt modelId="{3E8B0DF8-F668-4C0B-B8B8-8F3393471EA6}">
      <dgm:prSet phldrT="[Текст]"/>
      <dgm:spPr/>
      <dgm:t>
        <a:bodyPr/>
        <a:lstStyle/>
        <a:p>
          <a:r>
            <a:rPr lang="en-US" dirty="0" smtClean="0"/>
            <a:t>3&gt;2</a:t>
          </a:r>
          <a:endParaRPr lang="ru-RU" dirty="0"/>
        </a:p>
      </dgm:t>
    </dgm:pt>
    <dgm:pt modelId="{981D89EF-9298-4D92-9DC2-D490F9B436BF}" type="parTrans" cxnId="{9DD2DD7F-685C-44BD-AB28-71D0353F4B82}">
      <dgm:prSet/>
      <dgm:spPr/>
      <dgm:t>
        <a:bodyPr/>
        <a:lstStyle/>
        <a:p>
          <a:endParaRPr lang="ru-RU"/>
        </a:p>
      </dgm:t>
    </dgm:pt>
    <dgm:pt modelId="{6B2AAB03-F0EB-4E0A-B844-11A4812B2016}" type="sibTrans" cxnId="{9DD2DD7F-685C-44BD-AB28-71D0353F4B82}">
      <dgm:prSet/>
      <dgm:spPr/>
      <dgm:t>
        <a:bodyPr/>
        <a:lstStyle/>
        <a:p>
          <a:endParaRPr lang="ru-RU"/>
        </a:p>
      </dgm:t>
    </dgm:pt>
    <dgm:pt modelId="{D284B0BB-8EE0-4C78-9E9D-0E965230F44E}">
      <dgm:prSet phldrT="[Текст]"/>
      <dgm:spPr/>
      <dgm:t>
        <a:bodyPr/>
        <a:lstStyle/>
        <a:p>
          <a:r>
            <a:rPr lang="en-US" dirty="0" smtClean="0"/>
            <a:t>2&lt;3</a:t>
          </a:r>
          <a:endParaRPr lang="ru-RU" dirty="0"/>
        </a:p>
      </dgm:t>
    </dgm:pt>
    <dgm:pt modelId="{A2ACCB3A-79A2-4E8E-89F3-64D1A63A325C}" type="parTrans" cxnId="{ECEB84F8-F2A5-4565-B9AE-A1C4F5BB7BAA}">
      <dgm:prSet/>
      <dgm:spPr/>
      <dgm:t>
        <a:bodyPr/>
        <a:lstStyle/>
        <a:p>
          <a:endParaRPr lang="ru-RU"/>
        </a:p>
      </dgm:t>
    </dgm:pt>
    <dgm:pt modelId="{5B93D840-3E3D-4C54-8DC1-F6D4D8AAFBD3}" type="sibTrans" cxnId="{ECEB84F8-F2A5-4565-B9AE-A1C4F5BB7BAA}">
      <dgm:prSet/>
      <dgm:spPr/>
      <dgm:t>
        <a:bodyPr/>
        <a:lstStyle/>
        <a:p>
          <a:endParaRPr lang="ru-RU"/>
        </a:p>
      </dgm:t>
    </dgm:pt>
    <dgm:pt modelId="{18345CBD-5AE1-4BB4-8A2D-7062831A5D20}">
      <dgm:prSet phldrT="[Текст]"/>
      <dgm:spPr/>
      <dgm:t>
        <a:bodyPr/>
        <a:lstStyle/>
        <a:p>
          <a:r>
            <a:rPr lang="en-US" dirty="0" smtClean="0"/>
            <a:t>1=1</a:t>
          </a:r>
          <a:endParaRPr lang="ru-RU" dirty="0"/>
        </a:p>
      </dgm:t>
    </dgm:pt>
    <dgm:pt modelId="{EFF49509-91FF-4426-9800-64F836838193}" type="parTrans" cxnId="{9D636122-1C58-4BF9-8FAF-8A0060EF6A72}">
      <dgm:prSet/>
      <dgm:spPr/>
      <dgm:t>
        <a:bodyPr/>
        <a:lstStyle/>
        <a:p>
          <a:endParaRPr lang="ru-RU"/>
        </a:p>
      </dgm:t>
    </dgm:pt>
    <dgm:pt modelId="{D5BDEF18-0CC6-4C07-AFCA-B07E125CC72F}" type="sibTrans" cxnId="{9D636122-1C58-4BF9-8FAF-8A0060EF6A72}">
      <dgm:prSet/>
      <dgm:spPr/>
      <dgm:t>
        <a:bodyPr/>
        <a:lstStyle/>
        <a:p>
          <a:endParaRPr lang="ru-RU"/>
        </a:p>
      </dgm:t>
    </dgm:pt>
    <dgm:pt modelId="{6E04281C-DEF8-4A44-8FF7-52040312A8EA}" type="pres">
      <dgm:prSet presAssocID="{BAC3E62F-23CF-4831-90A4-B3E837FAF752}" presName="diagram" presStyleCnt="0">
        <dgm:presLayoutVars>
          <dgm:dir/>
          <dgm:resizeHandles val="exact"/>
        </dgm:presLayoutVars>
      </dgm:prSet>
      <dgm:spPr/>
    </dgm:pt>
    <dgm:pt modelId="{07EC60A4-B09A-40F1-99C8-3A85F373F99D}" type="pres">
      <dgm:prSet presAssocID="{3A78D4EF-C369-4568-AFF3-F18AD19E81AD}" presName="node" presStyleLbl="node1" presStyleIdx="0" presStyleCnt="5">
        <dgm:presLayoutVars>
          <dgm:bulletEnabled val="1"/>
        </dgm:presLayoutVars>
      </dgm:prSet>
      <dgm:spPr/>
    </dgm:pt>
    <dgm:pt modelId="{4445120D-DE99-414F-BBA6-8F196CBF66FC}" type="pres">
      <dgm:prSet presAssocID="{4586DBDA-B451-4532-8480-46CA0A329FDA}" presName="sibTrans" presStyleCnt="0"/>
      <dgm:spPr/>
    </dgm:pt>
    <dgm:pt modelId="{136F364C-1EBF-4BDA-84B7-47AB8144AC4E}" type="pres">
      <dgm:prSet presAssocID="{4AAF5FA2-F251-49A6-9CAD-039C403B7C65}" presName="node" presStyleLbl="node1" presStyleIdx="1" presStyleCnt="5">
        <dgm:presLayoutVars>
          <dgm:bulletEnabled val="1"/>
        </dgm:presLayoutVars>
      </dgm:prSet>
      <dgm:spPr/>
    </dgm:pt>
    <dgm:pt modelId="{D1825FE4-CAC7-4A72-945B-2089AA40B732}" type="pres">
      <dgm:prSet presAssocID="{02136653-0418-4550-BB2E-CD4B878463CE}" presName="sibTrans" presStyleCnt="0"/>
      <dgm:spPr/>
    </dgm:pt>
    <dgm:pt modelId="{0D5E59E4-F418-47D9-8860-B25CCCB57981}" type="pres">
      <dgm:prSet presAssocID="{3E8B0DF8-F668-4C0B-B8B8-8F3393471EA6}" presName="node" presStyleLbl="node1" presStyleIdx="2" presStyleCnt="5">
        <dgm:presLayoutVars>
          <dgm:bulletEnabled val="1"/>
        </dgm:presLayoutVars>
      </dgm:prSet>
      <dgm:spPr/>
    </dgm:pt>
    <dgm:pt modelId="{AE0D6CEE-37EE-43AC-BA57-C0C090FC5D09}" type="pres">
      <dgm:prSet presAssocID="{6B2AAB03-F0EB-4E0A-B844-11A4812B2016}" presName="sibTrans" presStyleCnt="0"/>
      <dgm:spPr/>
    </dgm:pt>
    <dgm:pt modelId="{CF02A998-9878-43FA-8569-02C6B7B596FD}" type="pres">
      <dgm:prSet presAssocID="{D284B0BB-8EE0-4C78-9E9D-0E965230F44E}" presName="node" presStyleLbl="node1" presStyleIdx="3" presStyleCnt="5">
        <dgm:presLayoutVars>
          <dgm:bulletEnabled val="1"/>
        </dgm:presLayoutVars>
      </dgm:prSet>
      <dgm:spPr/>
    </dgm:pt>
    <dgm:pt modelId="{0600D263-2F80-4343-8B65-03796DF4B18C}" type="pres">
      <dgm:prSet presAssocID="{5B93D840-3E3D-4C54-8DC1-F6D4D8AAFBD3}" presName="sibTrans" presStyleCnt="0"/>
      <dgm:spPr/>
    </dgm:pt>
    <dgm:pt modelId="{B13C346D-779F-443F-9399-9BDD1E8B8D16}" type="pres">
      <dgm:prSet presAssocID="{18345CBD-5AE1-4BB4-8A2D-7062831A5D20}" presName="node" presStyleLbl="node1" presStyleIdx="4" presStyleCnt="5">
        <dgm:presLayoutVars>
          <dgm:bulletEnabled val="1"/>
        </dgm:presLayoutVars>
      </dgm:prSet>
      <dgm:spPr/>
    </dgm:pt>
  </dgm:ptLst>
  <dgm:cxnLst>
    <dgm:cxn modelId="{9DD2DD7F-685C-44BD-AB28-71D0353F4B82}" srcId="{BAC3E62F-23CF-4831-90A4-B3E837FAF752}" destId="{3E8B0DF8-F668-4C0B-B8B8-8F3393471EA6}" srcOrd="2" destOrd="0" parTransId="{981D89EF-9298-4D92-9DC2-D490F9B436BF}" sibTransId="{6B2AAB03-F0EB-4E0A-B844-11A4812B2016}"/>
    <dgm:cxn modelId="{ECE81D4E-2E0C-420B-BDA9-F29FAE0CEF79}" type="presOf" srcId="{4AAF5FA2-F251-49A6-9CAD-039C403B7C65}" destId="{136F364C-1EBF-4BDA-84B7-47AB8144AC4E}" srcOrd="0" destOrd="0" presId="urn:microsoft.com/office/officeart/2005/8/layout/default"/>
    <dgm:cxn modelId="{8F058EFD-DEF0-4EC2-B300-9902E2741356}" type="presOf" srcId="{18345CBD-5AE1-4BB4-8A2D-7062831A5D20}" destId="{B13C346D-779F-443F-9399-9BDD1E8B8D16}" srcOrd="0" destOrd="0" presId="urn:microsoft.com/office/officeart/2005/8/layout/default"/>
    <dgm:cxn modelId="{9D636122-1C58-4BF9-8FAF-8A0060EF6A72}" srcId="{BAC3E62F-23CF-4831-90A4-B3E837FAF752}" destId="{18345CBD-5AE1-4BB4-8A2D-7062831A5D20}" srcOrd="4" destOrd="0" parTransId="{EFF49509-91FF-4426-9800-64F836838193}" sibTransId="{D5BDEF18-0CC6-4C07-AFCA-B07E125CC72F}"/>
    <dgm:cxn modelId="{2F40D582-B909-4EB9-8872-608FB44834F9}" type="presOf" srcId="{3A78D4EF-C369-4568-AFF3-F18AD19E81AD}" destId="{07EC60A4-B09A-40F1-99C8-3A85F373F99D}" srcOrd="0" destOrd="0" presId="urn:microsoft.com/office/officeart/2005/8/layout/default"/>
    <dgm:cxn modelId="{6AABF16B-2349-4544-BDDA-6E3E0BAF9916}" srcId="{BAC3E62F-23CF-4831-90A4-B3E837FAF752}" destId="{4AAF5FA2-F251-49A6-9CAD-039C403B7C65}" srcOrd="1" destOrd="0" parTransId="{810D0638-3933-4B8B-8133-9BAFAF5BA6CD}" sibTransId="{02136653-0418-4550-BB2E-CD4B878463CE}"/>
    <dgm:cxn modelId="{ECEB84F8-F2A5-4565-B9AE-A1C4F5BB7BAA}" srcId="{BAC3E62F-23CF-4831-90A4-B3E837FAF752}" destId="{D284B0BB-8EE0-4C78-9E9D-0E965230F44E}" srcOrd="3" destOrd="0" parTransId="{A2ACCB3A-79A2-4E8E-89F3-64D1A63A325C}" sibTransId="{5B93D840-3E3D-4C54-8DC1-F6D4D8AAFBD3}"/>
    <dgm:cxn modelId="{D20B1826-4F79-47AD-9DEC-0AABDF9A35A4}" type="presOf" srcId="{D284B0BB-8EE0-4C78-9E9D-0E965230F44E}" destId="{CF02A998-9878-43FA-8569-02C6B7B596FD}" srcOrd="0" destOrd="0" presId="urn:microsoft.com/office/officeart/2005/8/layout/default"/>
    <dgm:cxn modelId="{CBCCA25B-7ABB-48AF-9AC1-1A6AB02B2F9E}" type="presOf" srcId="{BAC3E62F-23CF-4831-90A4-B3E837FAF752}" destId="{6E04281C-DEF8-4A44-8FF7-52040312A8EA}" srcOrd="0" destOrd="0" presId="urn:microsoft.com/office/officeart/2005/8/layout/default"/>
    <dgm:cxn modelId="{D0022837-0ABE-42B4-8596-F15F5A39EE96}" srcId="{BAC3E62F-23CF-4831-90A4-B3E837FAF752}" destId="{3A78D4EF-C369-4568-AFF3-F18AD19E81AD}" srcOrd="0" destOrd="0" parTransId="{985ECBAC-024F-405C-9C53-26800AEDD58F}" sibTransId="{4586DBDA-B451-4532-8480-46CA0A329FDA}"/>
    <dgm:cxn modelId="{C57FF4DE-EC39-48EC-9230-424BA3DB2535}" type="presOf" srcId="{3E8B0DF8-F668-4C0B-B8B8-8F3393471EA6}" destId="{0D5E59E4-F418-47D9-8860-B25CCCB57981}" srcOrd="0" destOrd="0" presId="urn:microsoft.com/office/officeart/2005/8/layout/default"/>
    <dgm:cxn modelId="{BC5B698A-2D5A-439F-882E-57519DC0217D}" type="presParOf" srcId="{6E04281C-DEF8-4A44-8FF7-52040312A8EA}" destId="{07EC60A4-B09A-40F1-99C8-3A85F373F99D}" srcOrd="0" destOrd="0" presId="urn:microsoft.com/office/officeart/2005/8/layout/default"/>
    <dgm:cxn modelId="{703F8561-F14A-44DB-A8AD-9A76171C1BC7}" type="presParOf" srcId="{6E04281C-DEF8-4A44-8FF7-52040312A8EA}" destId="{4445120D-DE99-414F-BBA6-8F196CBF66FC}" srcOrd="1" destOrd="0" presId="urn:microsoft.com/office/officeart/2005/8/layout/default"/>
    <dgm:cxn modelId="{3F3A9195-0B59-42A9-A1EE-B5F1D7C3841D}" type="presParOf" srcId="{6E04281C-DEF8-4A44-8FF7-52040312A8EA}" destId="{136F364C-1EBF-4BDA-84B7-47AB8144AC4E}" srcOrd="2" destOrd="0" presId="urn:microsoft.com/office/officeart/2005/8/layout/default"/>
    <dgm:cxn modelId="{2E6EBDE8-8F75-4F04-A515-9D73A56C4380}" type="presParOf" srcId="{6E04281C-DEF8-4A44-8FF7-52040312A8EA}" destId="{D1825FE4-CAC7-4A72-945B-2089AA40B732}" srcOrd="3" destOrd="0" presId="urn:microsoft.com/office/officeart/2005/8/layout/default"/>
    <dgm:cxn modelId="{F7E1EFCF-2A32-4863-AA02-D7AC978FF287}" type="presParOf" srcId="{6E04281C-DEF8-4A44-8FF7-52040312A8EA}" destId="{0D5E59E4-F418-47D9-8860-B25CCCB57981}" srcOrd="4" destOrd="0" presId="urn:microsoft.com/office/officeart/2005/8/layout/default"/>
    <dgm:cxn modelId="{324EDC56-644E-49EF-A4CE-DE85E9DED7BC}" type="presParOf" srcId="{6E04281C-DEF8-4A44-8FF7-52040312A8EA}" destId="{AE0D6CEE-37EE-43AC-BA57-C0C090FC5D09}" srcOrd="5" destOrd="0" presId="urn:microsoft.com/office/officeart/2005/8/layout/default"/>
    <dgm:cxn modelId="{4A473235-D43A-4E61-A282-3DD3214F4FE9}" type="presParOf" srcId="{6E04281C-DEF8-4A44-8FF7-52040312A8EA}" destId="{CF02A998-9878-43FA-8569-02C6B7B596FD}" srcOrd="6" destOrd="0" presId="urn:microsoft.com/office/officeart/2005/8/layout/default"/>
    <dgm:cxn modelId="{38D99C94-E28D-48A9-B23C-E1A5C795C241}" type="presParOf" srcId="{6E04281C-DEF8-4A44-8FF7-52040312A8EA}" destId="{0600D263-2F80-4343-8B65-03796DF4B18C}" srcOrd="7" destOrd="0" presId="urn:microsoft.com/office/officeart/2005/8/layout/default"/>
    <dgm:cxn modelId="{20579160-F7F0-4099-A206-79951E60EBDE}" type="presParOf" srcId="{6E04281C-DEF8-4A44-8FF7-52040312A8EA}" destId="{B13C346D-779F-443F-9399-9BDD1E8B8D1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989C1-5BC1-4A1D-A66D-F5CEBFDA18DA}">
      <dsp:nvSpPr>
        <dsp:cNvPr id="0" name=""/>
        <dsp:cNvSpPr/>
      </dsp:nvSpPr>
      <dsp:spPr>
        <a:xfrm>
          <a:off x="0" y="0"/>
          <a:ext cx="4416152" cy="13726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err="1" smtClean="0"/>
            <a:t>Повертається</a:t>
          </a:r>
          <a:r>
            <a:rPr lang="ru-RU" sz="2000" kern="1200" dirty="0" smtClean="0"/>
            <a:t>, де </a:t>
          </a:r>
          <a:r>
            <a:rPr lang="ru-RU" sz="2000" kern="1200" dirty="0" err="1" smtClean="0"/>
            <a:t>більше</a:t>
          </a:r>
          <a:r>
            <a:rPr lang="ru-RU" sz="2000" kern="1200" dirty="0" smtClean="0"/>
            <a:t>, аж ротик </a:t>
          </a:r>
          <a:r>
            <a:rPr lang="ru-RU" sz="2000" kern="1200" dirty="0" err="1" smtClean="0"/>
            <a:t>розкриває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від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подиву</a:t>
          </a:r>
          <a:r>
            <a:rPr lang="ru-RU" sz="2000" kern="1200" dirty="0" smtClean="0"/>
            <a:t>. Ось так: &gt;.</a:t>
          </a:r>
          <a:endParaRPr lang="ru-RU" sz="2000" kern="1200" dirty="0"/>
        </a:p>
      </dsp:txBody>
      <dsp:txXfrm>
        <a:off x="1020495" y="0"/>
        <a:ext cx="3395656" cy="1372652"/>
      </dsp:txXfrm>
    </dsp:sp>
    <dsp:sp modelId="{95381D93-8454-4034-A55C-8AE259237B54}">
      <dsp:nvSpPr>
        <dsp:cNvPr id="0" name=""/>
        <dsp:cNvSpPr/>
      </dsp:nvSpPr>
      <dsp:spPr>
        <a:xfrm>
          <a:off x="137265" y="137265"/>
          <a:ext cx="883230" cy="10981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F767B-D94D-4BA5-B2C5-9F3D6590A481}">
      <dsp:nvSpPr>
        <dsp:cNvPr id="0" name=""/>
        <dsp:cNvSpPr/>
      </dsp:nvSpPr>
      <dsp:spPr>
        <a:xfrm>
          <a:off x="0" y="1509917"/>
          <a:ext cx="4416152" cy="13726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А </a:t>
          </a:r>
          <a:r>
            <a:rPr lang="ru-RU" sz="2000" kern="1200" dirty="0" err="1" smtClean="0"/>
            <a:t>повертається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кутиком</a:t>
          </a:r>
          <a:r>
            <a:rPr lang="ru-RU" sz="2000" kern="1200" dirty="0" smtClean="0"/>
            <a:t> у </a:t>
          </a:r>
          <a:r>
            <a:rPr lang="ru-RU" sz="2000" kern="1200" dirty="0" err="1" smtClean="0"/>
            <a:t>бік</a:t>
          </a:r>
          <a:r>
            <a:rPr lang="ru-RU" sz="2000" kern="1200" dirty="0" smtClean="0"/>
            <a:t>, де </a:t>
          </a:r>
          <a:r>
            <a:rPr lang="ru-RU" sz="2000" kern="1200" dirty="0" err="1" smtClean="0"/>
            <a:t>менше</a:t>
          </a:r>
          <a:r>
            <a:rPr lang="ru-RU" sz="2000" kern="1200" dirty="0" smtClean="0"/>
            <a:t>, </a:t>
          </a:r>
          <a:r>
            <a:rPr lang="ru-RU" sz="2000" kern="1200" dirty="0" err="1" smtClean="0"/>
            <a:t>ображається</a:t>
          </a:r>
          <a:r>
            <a:rPr lang="ru-RU" sz="2000" kern="1200" dirty="0" smtClean="0"/>
            <a:t>, </a:t>
          </a:r>
          <a:r>
            <a:rPr lang="ru-RU" sz="2000" kern="1200" dirty="0" err="1" smtClean="0"/>
            <a:t>що</a:t>
          </a:r>
          <a:r>
            <a:rPr lang="ru-RU" sz="2000" kern="1200" dirty="0" smtClean="0"/>
            <a:t> мало, і ротик </a:t>
          </a:r>
          <a:r>
            <a:rPr lang="ru-RU" sz="2000" kern="1200" dirty="0" err="1" smtClean="0"/>
            <a:t>закриває</a:t>
          </a:r>
          <a:r>
            <a:rPr lang="ru-RU" sz="2000" kern="1200" dirty="0" smtClean="0"/>
            <a:t>. Ось так: &lt;. </a:t>
          </a:r>
          <a:endParaRPr lang="ru-RU" sz="2000" kern="1200" dirty="0"/>
        </a:p>
      </dsp:txBody>
      <dsp:txXfrm>
        <a:off x="1020495" y="1509917"/>
        <a:ext cx="3395656" cy="1372652"/>
      </dsp:txXfrm>
    </dsp:sp>
    <dsp:sp modelId="{0C4BA136-D941-4EC6-BC5F-F70330078E18}">
      <dsp:nvSpPr>
        <dsp:cNvPr id="0" name=""/>
        <dsp:cNvSpPr/>
      </dsp:nvSpPr>
      <dsp:spPr>
        <a:xfrm>
          <a:off x="137265" y="1647182"/>
          <a:ext cx="883230" cy="10981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79363-D943-4FDF-A763-80975C07448B}">
      <dsp:nvSpPr>
        <dsp:cNvPr id="0" name=""/>
        <dsp:cNvSpPr/>
      </dsp:nvSpPr>
      <dsp:spPr>
        <a:xfrm>
          <a:off x="0" y="3019835"/>
          <a:ext cx="4416152" cy="13726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Знак </a:t>
          </a:r>
          <a:r>
            <a:rPr lang="ru-RU" sz="2000" kern="1200" dirty="0" err="1" smtClean="0"/>
            <a:t>рівності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крутитися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полюбляє</a:t>
          </a:r>
          <a:r>
            <a:rPr lang="ru-RU" sz="2000" kern="1200" dirty="0" smtClean="0"/>
            <a:t>. Як не крути, </a:t>
          </a:r>
          <a:r>
            <a:rPr lang="ru-RU" sz="2000" kern="1200" dirty="0" err="1" smtClean="0"/>
            <a:t>він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завжди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однаковий</a:t>
          </a:r>
          <a:r>
            <a:rPr lang="ru-RU" sz="2000" kern="1200" dirty="0" smtClean="0"/>
            <a:t>, </a:t>
          </a:r>
          <a:r>
            <a:rPr lang="ru-RU" sz="2000" kern="1200" dirty="0" err="1" smtClean="0"/>
            <a:t>бо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вказує</a:t>
          </a:r>
          <a:r>
            <a:rPr lang="ru-RU" sz="2000" kern="1200" dirty="0" smtClean="0"/>
            <a:t> на </a:t>
          </a:r>
          <a:r>
            <a:rPr lang="ru-RU" sz="2000" kern="1200" dirty="0" err="1" smtClean="0"/>
            <a:t>однакову</a:t>
          </a:r>
          <a:r>
            <a:rPr lang="ru-RU" sz="2000" kern="1200" dirty="0" smtClean="0"/>
            <a:t> </a:t>
          </a:r>
          <a:r>
            <a:rPr lang="ru-RU" sz="2000" kern="1200" dirty="0" err="1" smtClean="0"/>
            <a:t>кількість</a:t>
          </a:r>
          <a:r>
            <a:rPr lang="ru-RU" sz="2000" kern="1200" dirty="0" smtClean="0"/>
            <a:t>: 1 = 1.</a:t>
          </a:r>
          <a:endParaRPr lang="ru-RU" sz="2000" kern="1200" dirty="0"/>
        </a:p>
      </dsp:txBody>
      <dsp:txXfrm>
        <a:off x="1020495" y="3019835"/>
        <a:ext cx="3395656" cy="1372652"/>
      </dsp:txXfrm>
    </dsp:sp>
    <dsp:sp modelId="{C8A08904-BCB2-430A-999D-70B26C086EED}">
      <dsp:nvSpPr>
        <dsp:cNvPr id="0" name=""/>
        <dsp:cNvSpPr/>
      </dsp:nvSpPr>
      <dsp:spPr>
        <a:xfrm>
          <a:off x="137265" y="3157100"/>
          <a:ext cx="883230" cy="10981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C60A4-B09A-40F1-99C8-3A85F373F99D}">
      <dsp:nvSpPr>
        <dsp:cNvPr id="0" name=""/>
        <dsp:cNvSpPr/>
      </dsp:nvSpPr>
      <dsp:spPr>
        <a:xfrm>
          <a:off x="0" y="142861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2&gt;1</a:t>
          </a:r>
          <a:endParaRPr lang="ru-RU" sz="6500" kern="1200" dirty="0"/>
        </a:p>
      </dsp:txBody>
      <dsp:txXfrm>
        <a:off x="0" y="142861"/>
        <a:ext cx="2571749" cy="1543050"/>
      </dsp:txXfrm>
    </dsp:sp>
    <dsp:sp modelId="{136F364C-1EBF-4BDA-84B7-47AB8144AC4E}">
      <dsp:nvSpPr>
        <dsp:cNvPr id="0" name=""/>
        <dsp:cNvSpPr/>
      </dsp:nvSpPr>
      <dsp:spPr>
        <a:xfrm>
          <a:off x="2828925" y="142861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1&lt;3</a:t>
          </a:r>
          <a:endParaRPr lang="ru-RU" sz="6500" kern="1200" dirty="0"/>
        </a:p>
      </dsp:txBody>
      <dsp:txXfrm>
        <a:off x="2828925" y="142861"/>
        <a:ext cx="2571749" cy="1543050"/>
      </dsp:txXfrm>
    </dsp:sp>
    <dsp:sp modelId="{0D5E59E4-F418-47D9-8860-B25CCCB57981}">
      <dsp:nvSpPr>
        <dsp:cNvPr id="0" name=""/>
        <dsp:cNvSpPr/>
      </dsp:nvSpPr>
      <dsp:spPr>
        <a:xfrm>
          <a:off x="5657849" y="142861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3&gt;2</a:t>
          </a:r>
          <a:endParaRPr lang="ru-RU" sz="6500" kern="1200" dirty="0"/>
        </a:p>
      </dsp:txBody>
      <dsp:txXfrm>
        <a:off x="5657849" y="142861"/>
        <a:ext cx="2571749" cy="1543050"/>
      </dsp:txXfrm>
    </dsp:sp>
    <dsp:sp modelId="{CF02A998-9878-43FA-8569-02C6B7B596FD}">
      <dsp:nvSpPr>
        <dsp:cNvPr id="0" name=""/>
        <dsp:cNvSpPr/>
      </dsp:nvSpPr>
      <dsp:spPr>
        <a:xfrm>
          <a:off x="1414462" y="1943087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2&lt;3</a:t>
          </a:r>
          <a:endParaRPr lang="ru-RU" sz="6500" kern="1200" dirty="0"/>
        </a:p>
      </dsp:txBody>
      <dsp:txXfrm>
        <a:off x="1414462" y="1943087"/>
        <a:ext cx="2571749" cy="1543050"/>
      </dsp:txXfrm>
    </dsp:sp>
    <dsp:sp modelId="{B13C346D-779F-443F-9399-9BDD1E8B8D16}">
      <dsp:nvSpPr>
        <dsp:cNvPr id="0" name=""/>
        <dsp:cNvSpPr/>
      </dsp:nvSpPr>
      <dsp:spPr>
        <a:xfrm>
          <a:off x="4243387" y="1943087"/>
          <a:ext cx="2571749" cy="15430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1=1</a:t>
          </a:r>
          <a:endParaRPr lang="ru-RU" sz="6500" kern="1200" dirty="0"/>
        </a:p>
      </dsp:txBody>
      <dsp:txXfrm>
        <a:off x="4243387" y="1943087"/>
        <a:ext cx="2571749" cy="1543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A4239B62-6039-4943-9F00-86BEEB7AF906}" type="datetimeFigureOut">
              <a:rPr lang="ru-RU" smtClean="0"/>
              <a:t>11.02.2015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54C5DCCE-0246-4085-B247-FCDAA44BAB2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3.png"/><Relationship Id="rId5" Type="http://schemas.openxmlformats.org/officeDocument/2006/relationships/image" Target="../media/image17.emf"/><Relationship Id="rId10" Type="http://schemas.openxmlformats.org/officeDocument/2006/relationships/image" Target="../media/image22.png"/><Relationship Id="rId4" Type="http://schemas.openxmlformats.org/officeDocument/2006/relationships/image" Target="../media/image16.emf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намальовано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грибів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горіхів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23" y="1772816"/>
            <a:ext cx="1429175" cy="2634589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44823"/>
            <a:ext cx="3816424" cy="3022605"/>
          </a:xfrm>
        </p:spPr>
      </p:pic>
      <p:pic>
        <p:nvPicPr>
          <p:cNvPr id="6" name="Объект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9756">
            <a:off x="2332211" y="2732681"/>
            <a:ext cx="1429175" cy="2274549"/>
          </a:xfrm>
          <a:prstGeom prst="rect">
            <a:avLst/>
          </a:prstGeom>
        </p:spPr>
      </p:pic>
      <p:pic>
        <p:nvPicPr>
          <p:cNvPr id="7" name="Объект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1171">
            <a:off x="630408" y="2543317"/>
            <a:ext cx="1429175" cy="22745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933056"/>
            <a:ext cx="2999986" cy="142153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907704" y="5150699"/>
            <a:ext cx="6696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— </a:t>
            </a:r>
            <a:r>
              <a:rPr lang="ru-RU" dirty="0" err="1"/>
              <a:t>Утворимо</a:t>
            </a:r>
            <a:r>
              <a:rPr lang="ru-RU" dirty="0"/>
              <a:t> пари: гриб — </a:t>
            </a:r>
            <a:r>
              <a:rPr lang="ru-RU" dirty="0" err="1"/>
              <a:t>горіх</a:t>
            </a:r>
            <a:r>
              <a:rPr lang="ru-RU" dirty="0"/>
              <a:t>. Для </a:t>
            </a:r>
            <a:r>
              <a:rPr lang="ru-RU" dirty="0" err="1"/>
              <a:t>цього</a:t>
            </a:r>
            <a:r>
              <a:rPr lang="ru-RU" dirty="0"/>
              <a:t> </a:t>
            </a:r>
            <a:r>
              <a:rPr lang="ru-RU" dirty="0" err="1"/>
              <a:t>чарівною</a:t>
            </a:r>
            <a:r>
              <a:rPr lang="ru-RU" dirty="0"/>
              <a:t> ниточкою </a:t>
            </a:r>
            <a:r>
              <a:rPr lang="ru-RU" dirty="0" err="1"/>
              <a:t>з’єднаємо</a:t>
            </a:r>
            <a:r>
              <a:rPr lang="ru-RU" dirty="0"/>
              <a:t> </a:t>
            </a:r>
            <a:r>
              <a:rPr lang="ru-RU" dirty="0" err="1"/>
              <a:t>кожний</a:t>
            </a:r>
            <a:r>
              <a:rPr lang="ru-RU" dirty="0"/>
              <a:t> грибок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горішком</a:t>
            </a:r>
            <a:r>
              <a:rPr lang="ru-RU" dirty="0"/>
              <a:t>.</a:t>
            </a:r>
          </a:p>
          <a:p>
            <a:r>
              <a:rPr lang="ru-RU" dirty="0"/>
              <a:t>— </a:t>
            </a:r>
            <a:r>
              <a:rPr lang="ru-RU" dirty="0" err="1"/>
              <a:t>Чи</a:t>
            </a:r>
            <a:r>
              <a:rPr lang="ru-RU" dirty="0"/>
              <a:t> є грибочки без пари?</a:t>
            </a:r>
          </a:p>
          <a:p>
            <a:r>
              <a:rPr lang="ru-RU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Грибів</a:t>
            </a:r>
            <a:r>
              <a:rPr lang="ru-RU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горіхів</a:t>
            </a:r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порівну</a:t>
            </a:r>
            <a:r>
              <a:rPr lang="ru-RU" dirty="0"/>
              <a:t>.</a:t>
            </a:r>
            <a:endParaRPr lang="ru-RU" dirty="0"/>
          </a:p>
        </p:txBody>
      </p:sp>
      <p:sp>
        <p:nvSpPr>
          <p:cNvPr id="13" name="Полилиния 12"/>
          <p:cNvSpPr/>
          <p:nvPr/>
        </p:nvSpPr>
        <p:spPr>
          <a:xfrm rot="12297248">
            <a:off x="1025335" y="1633817"/>
            <a:ext cx="3757872" cy="2110331"/>
          </a:xfrm>
          <a:custGeom>
            <a:avLst/>
            <a:gdLst>
              <a:gd name="connsiteX0" fmla="*/ 0 w 5039655"/>
              <a:gd name="connsiteY0" fmla="*/ 889465 h 889465"/>
              <a:gd name="connsiteX1" fmla="*/ 4552950 w 5039655"/>
              <a:gd name="connsiteY1" fmla="*/ 441790 h 889465"/>
              <a:gd name="connsiteX2" fmla="*/ 4953000 w 5039655"/>
              <a:gd name="connsiteY2" fmla="*/ 41740 h 889465"/>
              <a:gd name="connsiteX3" fmla="*/ 4933950 w 5039655"/>
              <a:gd name="connsiteY3" fmla="*/ 32215 h 8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9655" h="889465">
                <a:moveTo>
                  <a:pt x="0" y="889465"/>
                </a:moveTo>
                <a:cubicBezTo>
                  <a:pt x="1863725" y="736271"/>
                  <a:pt x="3727450" y="583077"/>
                  <a:pt x="4552950" y="441790"/>
                </a:cubicBezTo>
                <a:cubicBezTo>
                  <a:pt x="5378450" y="300503"/>
                  <a:pt x="4889500" y="110002"/>
                  <a:pt x="4953000" y="41740"/>
                </a:cubicBezTo>
                <a:cubicBezTo>
                  <a:pt x="5016500" y="-26522"/>
                  <a:pt x="4975225" y="2846"/>
                  <a:pt x="4933950" y="322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 rot="12297248">
            <a:off x="2498432" y="1525133"/>
            <a:ext cx="4507175" cy="1408201"/>
          </a:xfrm>
          <a:custGeom>
            <a:avLst/>
            <a:gdLst>
              <a:gd name="connsiteX0" fmla="*/ 0 w 5039655"/>
              <a:gd name="connsiteY0" fmla="*/ 889465 h 889465"/>
              <a:gd name="connsiteX1" fmla="*/ 4552950 w 5039655"/>
              <a:gd name="connsiteY1" fmla="*/ 441790 h 889465"/>
              <a:gd name="connsiteX2" fmla="*/ 4953000 w 5039655"/>
              <a:gd name="connsiteY2" fmla="*/ 41740 h 889465"/>
              <a:gd name="connsiteX3" fmla="*/ 4933950 w 5039655"/>
              <a:gd name="connsiteY3" fmla="*/ 32215 h 8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9655" h="889465">
                <a:moveTo>
                  <a:pt x="0" y="889465"/>
                </a:moveTo>
                <a:cubicBezTo>
                  <a:pt x="1863725" y="736271"/>
                  <a:pt x="3727450" y="583077"/>
                  <a:pt x="4552950" y="441790"/>
                </a:cubicBezTo>
                <a:cubicBezTo>
                  <a:pt x="5378450" y="300503"/>
                  <a:pt x="4889500" y="110002"/>
                  <a:pt x="4953000" y="41740"/>
                </a:cubicBezTo>
                <a:cubicBezTo>
                  <a:pt x="5016500" y="-26522"/>
                  <a:pt x="4975225" y="2846"/>
                  <a:pt x="4933950" y="3221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 14"/>
          <p:cNvSpPr/>
          <p:nvPr/>
        </p:nvSpPr>
        <p:spPr>
          <a:xfrm rot="12297248">
            <a:off x="3290939" y="2747376"/>
            <a:ext cx="3100573" cy="1098941"/>
          </a:xfrm>
          <a:custGeom>
            <a:avLst/>
            <a:gdLst>
              <a:gd name="connsiteX0" fmla="*/ 0 w 5039655"/>
              <a:gd name="connsiteY0" fmla="*/ 889465 h 889465"/>
              <a:gd name="connsiteX1" fmla="*/ 4552950 w 5039655"/>
              <a:gd name="connsiteY1" fmla="*/ 441790 h 889465"/>
              <a:gd name="connsiteX2" fmla="*/ 4953000 w 5039655"/>
              <a:gd name="connsiteY2" fmla="*/ 41740 h 889465"/>
              <a:gd name="connsiteX3" fmla="*/ 4933950 w 5039655"/>
              <a:gd name="connsiteY3" fmla="*/ 32215 h 8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9655" h="889465">
                <a:moveTo>
                  <a:pt x="0" y="889465"/>
                </a:moveTo>
                <a:cubicBezTo>
                  <a:pt x="1863725" y="736271"/>
                  <a:pt x="3727450" y="583077"/>
                  <a:pt x="4552950" y="441790"/>
                </a:cubicBezTo>
                <a:cubicBezTo>
                  <a:pt x="5378450" y="300503"/>
                  <a:pt x="4889500" y="110002"/>
                  <a:pt x="4953000" y="41740"/>
                </a:cubicBezTo>
                <a:cubicBezTo>
                  <a:pt x="5016500" y="-26522"/>
                  <a:pt x="4975225" y="2846"/>
                  <a:pt x="4933950" y="322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5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Чого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порівну</a:t>
            </a:r>
            <a:r>
              <a:rPr lang="ru-RU" dirty="0">
                <a:effectLst/>
              </a:rPr>
              <a:t>? </a:t>
            </a:r>
            <a:r>
              <a:rPr lang="ru-RU" dirty="0" err="1">
                <a:effectLst/>
              </a:rPr>
              <a:t>Чого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більше</a:t>
            </a:r>
            <a:r>
              <a:rPr lang="ru-RU" dirty="0">
                <a:effectLst/>
              </a:rPr>
              <a:t>? </a:t>
            </a:r>
            <a:r>
              <a:rPr lang="ru-RU" dirty="0" err="1">
                <a:effectLst/>
              </a:rPr>
              <a:t>Чого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менше</a:t>
            </a:r>
            <a:r>
              <a:rPr lang="ru-RU" dirty="0">
                <a:effectLst/>
              </a:rPr>
              <a:t>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2198026" cy="2614193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65" y="1600201"/>
            <a:ext cx="2827470" cy="3701008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2" y="2492896"/>
            <a:ext cx="2745557" cy="2745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олилиния 9"/>
          <p:cNvSpPr/>
          <p:nvPr/>
        </p:nvSpPr>
        <p:spPr>
          <a:xfrm>
            <a:off x="1857375" y="1559169"/>
            <a:ext cx="4324040" cy="1087369"/>
          </a:xfrm>
          <a:custGeom>
            <a:avLst/>
            <a:gdLst>
              <a:gd name="connsiteX0" fmla="*/ 0 w 4324040"/>
              <a:gd name="connsiteY0" fmla="*/ 764931 h 1087369"/>
              <a:gd name="connsiteX1" fmla="*/ 2352675 w 4324040"/>
              <a:gd name="connsiteY1" fmla="*/ 2931 h 1087369"/>
              <a:gd name="connsiteX2" fmla="*/ 4191000 w 4324040"/>
              <a:gd name="connsiteY2" fmla="*/ 1012581 h 1087369"/>
              <a:gd name="connsiteX3" fmla="*/ 4181475 w 4324040"/>
              <a:gd name="connsiteY3" fmla="*/ 1012581 h 1087369"/>
              <a:gd name="connsiteX4" fmla="*/ 4171950 w 4324040"/>
              <a:gd name="connsiteY4" fmla="*/ 1012581 h 108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4040" h="1087369">
                <a:moveTo>
                  <a:pt x="0" y="764931"/>
                </a:moveTo>
                <a:cubicBezTo>
                  <a:pt x="827087" y="363293"/>
                  <a:pt x="1654175" y="-38344"/>
                  <a:pt x="2352675" y="2931"/>
                </a:cubicBezTo>
                <a:cubicBezTo>
                  <a:pt x="3051175" y="44206"/>
                  <a:pt x="3886200" y="844306"/>
                  <a:pt x="4191000" y="1012581"/>
                </a:cubicBezTo>
                <a:cubicBezTo>
                  <a:pt x="4495800" y="1180856"/>
                  <a:pt x="4181475" y="1012581"/>
                  <a:pt x="4181475" y="1012581"/>
                </a:cubicBezTo>
                <a:lnTo>
                  <a:pt x="4171950" y="10125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755576" y="5517232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Кількість яблук більша ніж кількість груш</a:t>
            </a:r>
            <a:endParaRPr lang="ru-RU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0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Пишемо знаки за зразком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556792"/>
            <a:ext cx="864096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12976"/>
            <a:ext cx="2952328" cy="22560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62247"/>
            <a:ext cx="3996669" cy="3356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3888" y="3356992"/>
            <a:ext cx="15121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endParaRPr lang="ru-RU" sz="10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60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Порівняйте кількість вишень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6" y="2060848"/>
            <a:ext cx="4038600" cy="3432647"/>
          </a:xfrm>
        </p:spPr>
      </p:pic>
      <p:pic>
        <p:nvPicPr>
          <p:cNvPr id="8" name="Объект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6824">
            <a:off x="1024241" y="1428536"/>
            <a:ext cx="4038600" cy="3432647"/>
          </a:xfrm>
          <a:prstGeom prst="rect">
            <a:avLst/>
          </a:prstGeom>
        </p:spPr>
      </p:pic>
      <p:pic>
        <p:nvPicPr>
          <p:cNvPr id="9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28800"/>
            <a:ext cx="4038600" cy="3431979"/>
          </a:xfrm>
        </p:spPr>
      </p:pic>
      <p:sp>
        <p:nvSpPr>
          <p:cNvPr id="10" name="TextBox 9"/>
          <p:cNvSpPr txBox="1"/>
          <p:nvPr/>
        </p:nvSpPr>
        <p:spPr>
          <a:xfrm>
            <a:off x="3203848" y="4925431"/>
            <a:ext cx="2664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10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uk-UA" sz="10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10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03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Порівняйте кількість грибочків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4038600" cy="40386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88969"/>
            <a:ext cx="4038600" cy="4348425"/>
          </a:xfrm>
        </p:spPr>
      </p:pic>
      <p:sp>
        <p:nvSpPr>
          <p:cNvPr id="10" name="TextBox 9"/>
          <p:cNvSpPr txBox="1"/>
          <p:nvPr/>
        </p:nvSpPr>
        <p:spPr>
          <a:xfrm>
            <a:off x="3347864" y="5013176"/>
            <a:ext cx="4464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0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uk-UA" sz="10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10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7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Порівняйте кількість яблук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347864" y="5013176"/>
            <a:ext cx="25922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1=1</a:t>
            </a:r>
            <a:endParaRPr lang="ru-RU" sz="10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2869646" cy="3412976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95893"/>
            <a:ext cx="3250794" cy="3250794"/>
          </a:xfrm>
        </p:spPr>
      </p:pic>
    </p:spTree>
    <p:extLst>
      <p:ext uri="{BB962C8B-B14F-4D97-AF65-F5344CB8AC3E}">
        <p14:creationId xmlns:p14="http://schemas.microsoft.com/office/powerpoint/2010/main" val="20667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Знаки «більше» і «менше»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8206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err="1"/>
              <a:t>Ці</a:t>
            </a:r>
            <a:r>
              <a:rPr lang="ru-RU" dirty="0"/>
              <a:t> знаки </a:t>
            </a:r>
            <a:r>
              <a:rPr lang="ru-RU" dirty="0" err="1"/>
              <a:t>використовують</a:t>
            </a:r>
            <a:r>
              <a:rPr lang="ru-RU" dirty="0"/>
              <a:t> для </a:t>
            </a:r>
            <a:r>
              <a:rPr lang="ru-RU" dirty="0" err="1"/>
              <a:t>порівняння</a:t>
            </a:r>
            <a:r>
              <a:rPr lang="ru-RU" dirty="0"/>
              <a:t> </a:t>
            </a:r>
            <a:r>
              <a:rPr lang="ru-RU" dirty="0" err="1"/>
              <a:t>кількості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51520" y="2204864"/>
            <a:ext cx="4038600" cy="125273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ru-RU" dirty="0"/>
              <a:t>Знак </a:t>
            </a:r>
            <a:r>
              <a:rPr lang="ru-RU" dirty="0" err="1"/>
              <a:t>порівняння</a:t>
            </a:r>
            <a:r>
              <a:rPr lang="ru-RU" dirty="0"/>
              <a:t> — знак-</a:t>
            </a:r>
            <a:r>
              <a:rPr lang="ru-RU" dirty="0" err="1"/>
              <a:t>дивак</a:t>
            </a:r>
            <a:r>
              <a:rPr lang="ru-RU" dirty="0"/>
              <a:t>. </a:t>
            </a:r>
            <a:r>
              <a:rPr lang="ru-RU" dirty="0" err="1"/>
              <a:t>Чому</a:t>
            </a:r>
            <a:r>
              <a:rPr lang="ru-RU" dirty="0"/>
              <a:t> </a:t>
            </a:r>
            <a:r>
              <a:rPr lang="ru-RU" dirty="0" err="1"/>
              <a:t>дивак</a:t>
            </a:r>
            <a:r>
              <a:rPr lang="ru-RU" dirty="0"/>
              <a:t>? </a:t>
            </a:r>
            <a:r>
              <a:rPr lang="ru-RU" dirty="0" err="1"/>
              <a:t>Бо</a:t>
            </a:r>
            <a:r>
              <a:rPr lang="ru-RU" dirty="0"/>
              <a:t> крутиться то </a:t>
            </a:r>
            <a:r>
              <a:rPr lang="ru-RU" dirty="0" err="1"/>
              <a:t>ліворуч</a:t>
            </a:r>
            <a:r>
              <a:rPr lang="ru-RU" dirty="0"/>
              <a:t>, то </a:t>
            </a:r>
            <a:r>
              <a:rPr lang="ru-RU" dirty="0" err="1"/>
              <a:t>праворуч</a:t>
            </a:r>
            <a:r>
              <a:rPr lang="ru-RU" dirty="0"/>
              <a:t> і все </a:t>
            </a:r>
            <a:r>
              <a:rPr lang="ru-RU" dirty="0" err="1" smtClean="0"/>
              <a:t>порівнює</a:t>
            </a:r>
            <a:r>
              <a:rPr lang="ru-RU" dirty="0" smtClean="0"/>
              <a:t>. </a:t>
            </a:r>
            <a:r>
              <a:rPr lang="ru-RU" dirty="0"/>
              <a:t>Там, </a:t>
            </a:r>
            <a:r>
              <a:rPr lang="ru-RU" dirty="0" err="1"/>
              <a:t>куди</a:t>
            </a:r>
            <a:r>
              <a:rPr lang="ru-RU" dirty="0"/>
              <a:t> </a:t>
            </a:r>
            <a:r>
              <a:rPr lang="ru-RU" dirty="0" err="1"/>
              <a:t>розкрив</a:t>
            </a:r>
            <a:r>
              <a:rPr lang="ru-RU" dirty="0"/>
              <a:t> ротик </a:t>
            </a:r>
            <a:r>
              <a:rPr lang="ru-RU" dirty="0" err="1"/>
              <a:t>цей</a:t>
            </a:r>
            <a:r>
              <a:rPr lang="ru-RU" dirty="0"/>
              <a:t> знак, </a:t>
            </a:r>
            <a:r>
              <a:rPr lang="ru-RU" dirty="0" err="1"/>
              <a:t>завжди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.</a:t>
            </a:r>
          </a:p>
          <a:p>
            <a:pPr marL="0" indent="0" algn="ctr">
              <a:buNone/>
            </a:pPr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437740469"/>
              </p:ext>
            </p:extLst>
          </p:nvPr>
        </p:nvGraphicFramePr>
        <p:xfrm>
          <a:off x="4644008" y="1340768"/>
          <a:ext cx="4416152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err="1">
                <a:effectLst/>
              </a:rPr>
              <a:t>Порахуйте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рибок</a:t>
            </a:r>
            <a:r>
              <a:rPr lang="ru-RU" sz="2800" dirty="0">
                <a:effectLst/>
              </a:rPr>
              <a:t> у </a:t>
            </a:r>
            <a:r>
              <a:rPr lang="ru-RU" sz="2800" dirty="0" err="1">
                <a:effectLst/>
              </a:rPr>
              <a:t>кожній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парі</a:t>
            </a:r>
            <a:r>
              <a:rPr lang="ru-RU" sz="2800" dirty="0">
                <a:effectLst/>
              </a:rPr>
              <a:t> </a:t>
            </a:r>
            <a:r>
              <a:rPr lang="ru-RU" sz="2800" dirty="0" err="1">
                <a:effectLst/>
              </a:rPr>
              <a:t>акваріумів</a:t>
            </a:r>
            <a:r>
              <a:rPr lang="ru-RU" sz="2800" dirty="0">
                <a:effectLst/>
              </a:rPr>
              <a:t>.</a:t>
            </a:r>
            <a:br>
              <a:rPr lang="ru-RU" sz="2800" dirty="0">
                <a:effectLst/>
              </a:rPr>
            </a:br>
            <a:r>
              <a:rPr lang="ru-RU" sz="2800" dirty="0" err="1" smtClean="0">
                <a:effectLst/>
              </a:rPr>
              <a:t>Прочитаємо</a:t>
            </a:r>
            <a:r>
              <a:rPr lang="ru-RU" sz="2800" dirty="0" smtClean="0">
                <a:effectLst/>
              </a:rPr>
              <a:t> </a:t>
            </a:r>
            <a:r>
              <a:rPr lang="ru-RU" sz="2800" dirty="0">
                <a:effectLst/>
              </a:rPr>
              <a:t>записи</a:t>
            </a:r>
            <a:endParaRPr lang="ru-RU" sz="2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2547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115616" y="508518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Читаємо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так:</a:t>
            </a:r>
          </a:p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&gt; 1 — «два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більше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одного»; 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3 — «один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менше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трьох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»; 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3 — «три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дорівнює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трьом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11514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Прочитайте записи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750458"/>
              </p:ext>
            </p:extLst>
          </p:nvPr>
        </p:nvGraphicFramePr>
        <p:xfrm>
          <a:off x="457200" y="1600201"/>
          <a:ext cx="8229600" cy="3628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" y="3429000"/>
            <a:ext cx="1954907" cy="2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>
                <a:effectLst/>
              </a:rPr>
              <a:t>Фізкультхвилинка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«</a:t>
            </a:r>
            <a:r>
              <a:rPr lang="ru-RU" dirty="0" err="1"/>
              <a:t>Каченята</a:t>
            </a:r>
            <a:r>
              <a:rPr lang="ru-RU" dirty="0"/>
              <a:t>»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Раз-два —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пірнають</a:t>
            </a:r>
            <a:r>
              <a:rPr lang="ru-RU" dirty="0"/>
              <a:t>,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Три</a:t>
            </a:r>
            <a:r>
              <a:rPr lang="ru-RU" dirty="0"/>
              <a:t>, </a:t>
            </a:r>
            <a:r>
              <a:rPr lang="ru-RU" dirty="0" err="1"/>
              <a:t>чотири</a:t>
            </a:r>
            <a:r>
              <a:rPr lang="ru-RU" dirty="0"/>
              <a:t> — </a:t>
            </a:r>
            <a:r>
              <a:rPr lang="ru-RU" dirty="0" err="1"/>
              <a:t>виринають</a:t>
            </a:r>
            <a:r>
              <a:rPr lang="ru-RU" dirty="0"/>
              <a:t>,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 smtClean="0"/>
              <a:t>П'ять</a:t>
            </a:r>
            <a:r>
              <a:rPr lang="ru-RU" dirty="0"/>
              <a:t>, </a:t>
            </a:r>
            <a:r>
              <a:rPr lang="ru-RU" dirty="0" err="1"/>
              <a:t>шість</a:t>
            </a:r>
            <a:r>
              <a:rPr lang="ru-RU" dirty="0"/>
              <a:t> — на </a:t>
            </a:r>
            <a:r>
              <a:rPr lang="ru-RU" dirty="0" err="1"/>
              <a:t>воді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 smtClean="0"/>
              <a:t>Кріпнуть</a:t>
            </a:r>
            <a:r>
              <a:rPr lang="ru-RU" dirty="0" smtClean="0"/>
              <a:t> </a:t>
            </a:r>
            <a:r>
              <a:rPr lang="ru-RU" dirty="0" err="1"/>
              <a:t>крильця</a:t>
            </a:r>
            <a:r>
              <a:rPr lang="ru-RU" dirty="0"/>
              <a:t> </a:t>
            </a:r>
            <a:r>
              <a:rPr lang="ru-RU" dirty="0" err="1"/>
              <a:t>молоді</a:t>
            </a:r>
            <a:r>
              <a:rPr lang="ru-RU" dirty="0"/>
              <a:t>,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 smtClean="0"/>
              <a:t>Сім</a:t>
            </a:r>
            <a:r>
              <a:rPr lang="ru-RU" dirty="0"/>
              <a:t>, </a:t>
            </a:r>
            <a:r>
              <a:rPr lang="ru-RU" dirty="0" err="1"/>
              <a:t>вісім</a:t>
            </a:r>
            <a:r>
              <a:rPr lang="ru-RU" dirty="0"/>
              <a:t> — </a:t>
            </a:r>
            <a:r>
              <a:rPr lang="ru-RU" dirty="0" err="1"/>
              <a:t>що</a:t>
            </a:r>
            <a:r>
              <a:rPr lang="ru-RU" dirty="0"/>
              <a:t> є </a:t>
            </a:r>
            <a:r>
              <a:rPr lang="ru-RU" dirty="0" err="1"/>
              <a:t>сили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 smtClean="0"/>
              <a:t>Всі</a:t>
            </a:r>
            <a:r>
              <a:rPr lang="ru-RU" dirty="0" smtClean="0"/>
              <a:t> </a:t>
            </a:r>
            <a:r>
              <a:rPr lang="ru-RU" dirty="0"/>
              <a:t>до берега </a:t>
            </a:r>
            <a:r>
              <a:rPr lang="ru-RU" dirty="0" err="1"/>
              <a:t>поплили</a:t>
            </a:r>
            <a:r>
              <a:rPr lang="ru-RU" dirty="0"/>
              <a:t>,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 smtClean="0"/>
              <a:t>Дев'ять</a:t>
            </a:r>
            <a:r>
              <a:rPr lang="ru-RU" dirty="0"/>
              <a:t>, десять — </a:t>
            </a:r>
            <a:r>
              <a:rPr lang="ru-RU" dirty="0" err="1"/>
              <a:t>обтрусились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І </a:t>
            </a:r>
            <a:r>
              <a:rPr lang="ru-RU" dirty="0"/>
              <a:t>за </a:t>
            </a:r>
            <a:r>
              <a:rPr lang="ru-RU" dirty="0" err="1"/>
              <a:t>парти</a:t>
            </a:r>
            <a:r>
              <a:rPr lang="ru-RU" dirty="0"/>
              <a:t> опустились.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8800"/>
            <a:ext cx="1905000" cy="3810000"/>
          </a:xfrm>
        </p:spPr>
      </p:pic>
      <p:pic>
        <p:nvPicPr>
          <p:cNvPr id="7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628800"/>
            <a:ext cx="1905000" cy="381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49" y="2636912"/>
            <a:ext cx="4867666" cy="40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132440" cy="2664296"/>
          </a:xfrm>
        </p:spPr>
        <p:txBody>
          <a:bodyPr>
            <a:normAutofit fontScale="90000"/>
          </a:bodyPr>
          <a:lstStyle/>
          <a:p>
            <a:r>
              <a:rPr lang="uk-U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орівняння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кількості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предметів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(«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більше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менше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», «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порівну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»). 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Знаки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«&gt;», «&lt;», «=». 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Порівняння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чисел у межах 3. 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Читання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рівностей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нерівносте</a:t>
            </a:r>
            <a:r>
              <a:rPr lang="ru-RU" b="0" dirty="0" err="1">
                <a:effectLst/>
              </a:rPr>
              <a:t>й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83568" y="1556792"/>
            <a:ext cx="7772400" cy="1500187"/>
          </a:xfrm>
        </p:spPr>
        <p:txBody>
          <a:bodyPr/>
          <a:lstStyle/>
          <a:p>
            <a:r>
              <a:rPr lang="uk-UA" dirty="0" smtClean="0"/>
              <a:t>Урок 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82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Чарівні</a:t>
            </a:r>
            <a:r>
              <a:rPr lang="ru-RU" dirty="0"/>
              <a:t> </a:t>
            </a:r>
            <a:r>
              <a:rPr lang="ru-RU" dirty="0" err="1"/>
              <a:t>фігурки</a:t>
            </a:r>
            <a:r>
              <a:rPr lang="ru-RU" dirty="0"/>
              <a:t>»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7715200" cy="532655"/>
          </a:xfrm>
        </p:spPr>
        <p:txBody>
          <a:bodyPr>
            <a:normAutofit/>
          </a:bodyPr>
          <a:lstStyle/>
          <a:p>
            <a:pPr marL="342900" lvl="1" indent="-342900">
              <a:buBlip>
                <a:blip r:embed="rId2"/>
              </a:buBlip>
            </a:pPr>
            <a:r>
              <a:rPr lang="ru-RU" dirty="0" smtClean="0"/>
              <a:t>Робота з </a:t>
            </a:r>
            <a:r>
              <a:rPr lang="ru-RU" dirty="0" err="1" smtClean="0"/>
              <a:t>геометричним</a:t>
            </a:r>
            <a:r>
              <a:rPr lang="ru-RU" dirty="0" smtClean="0"/>
              <a:t> </a:t>
            </a:r>
            <a:r>
              <a:rPr lang="ru-RU" dirty="0" err="1" smtClean="0"/>
              <a:t>матеріалом</a:t>
            </a:r>
            <a:r>
              <a:rPr lang="ru-RU" dirty="0" smtClean="0"/>
              <a:t>.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07704" y="3717032"/>
            <a:ext cx="2520280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Де менше?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11560" y="2420888"/>
            <a:ext cx="10801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779912" y="2420888"/>
            <a:ext cx="10801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076056" y="2439752"/>
            <a:ext cx="10801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372200" y="2420888"/>
            <a:ext cx="108012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635896" y="4581128"/>
            <a:ext cx="19928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&lt;3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779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Чарівні</a:t>
            </a:r>
            <a:r>
              <a:rPr lang="ru-RU" dirty="0"/>
              <a:t> </a:t>
            </a:r>
            <a:r>
              <a:rPr lang="ru-RU" dirty="0" err="1"/>
              <a:t>фігурки</a:t>
            </a:r>
            <a:r>
              <a:rPr lang="ru-RU" dirty="0"/>
              <a:t>»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7715200" cy="532655"/>
          </a:xfrm>
        </p:spPr>
        <p:txBody>
          <a:bodyPr>
            <a:normAutofit/>
          </a:bodyPr>
          <a:lstStyle/>
          <a:p>
            <a:pPr marL="342900" lvl="1" indent="-342900">
              <a:buBlip>
                <a:blip r:embed="rId2"/>
              </a:buBlip>
            </a:pPr>
            <a:r>
              <a:rPr lang="ru-RU" dirty="0" smtClean="0"/>
              <a:t>Робота з </a:t>
            </a:r>
            <a:r>
              <a:rPr lang="ru-RU" dirty="0" err="1" smtClean="0"/>
              <a:t>геометричним</a:t>
            </a:r>
            <a:r>
              <a:rPr lang="ru-RU" dirty="0" smtClean="0"/>
              <a:t> </a:t>
            </a:r>
            <a:r>
              <a:rPr lang="ru-RU" dirty="0" err="1" smtClean="0"/>
              <a:t>матеріалом</a:t>
            </a:r>
            <a:r>
              <a:rPr lang="ru-RU" dirty="0" smtClean="0"/>
              <a:t>.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07704" y="3717032"/>
            <a:ext cx="2520280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Де більше?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635896" y="4581128"/>
            <a:ext cx="19928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395536" y="2276872"/>
            <a:ext cx="1080120" cy="10801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619672" y="2252117"/>
            <a:ext cx="1080120" cy="10801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771800" y="2276872"/>
            <a:ext cx="1080120" cy="10801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796136" y="2291569"/>
            <a:ext cx="1080120" cy="10801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020272" y="2287749"/>
            <a:ext cx="1080120" cy="10801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58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Чарівні</a:t>
            </a:r>
            <a:r>
              <a:rPr lang="ru-RU" dirty="0"/>
              <a:t> </a:t>
            </a:r>
            <a:r>
              <a:rPr lang="ru-RU" dirty="0" err="1"/>
              <a:t>фігурки</a:t>
            </a:r>
            <a:r>
              <a:rPr lang="ru-RU" dirty="0"/>
              <a:t>»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7715200" cy="532655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Blip>
                <a:blip r:embed="rId2"/>
              </a:buBlip>
            </a:pPr>
            <a:r>
              <a:rPr lang="ru-RU" dirty="0" smtClean="0"/>
              <a:t>Робота з </a:t>
            </a:r>
            <a:r>
              <a:rPr lang="ru-RU" dirty="0" err="1" smtClean="0"/>
              <a:t>геометричним</a:t>
            </a:r>
            <a:r>
              <a:rPr lang="ru-RU" dirty="0" smtClean="0"/>
              <a:t> </a:t>
            </a:r>
            <a:r>
              <a:rPr lang="ru-RU" dirty="0" err="1" smtClean="0"/>
              <a:t>матеріалом</a:t>
            </a:r>
            <a:r>
              <a:rPr lang="ru-RU" dirty="0" smtClean="0"/>
              <a:t>.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95536" y="3717032"/>
            <a:ext cx="8496944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uk-UA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кільки ліворуч? Скільки праворуч?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635896" y="4581128"/>
            <a:ext cx="19928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3=3</a:t>
            </a:r>
            <a:endParaRPr lang="ru-RU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395536" y="2276872"/>
            <a:ext cx="1080120" cy="108012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2987824" y="2276872"/>
            <a:ext cx="1080120" cy="108012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1702954" y="2276872"/>
            <a:ext cx="1080120" cy="108012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364088" y="2322029"/>
            <a:ext cx="1080120" cy="10801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566681" y="2322029"/>
            <a:ext cx="1080120" cy="10801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7812360" y="2322029"/>
            <a:ext cx="1080120" cy="10801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72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Порахуйте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предмети</a:t>
            </a:r>
            <a:r>
              <a:rPr lang="ru-RU" dirty="0">
                <a:effectLst/>
              </a:rPr>
              <a:t> в </a:t>
            </a:r>
            <a:r>
              <a:rPr lang="ru-RU" dirty="0" err="1">
                <a:effectLst/>
              </a:rPr>
              <a:t>кожній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групі</a:t>
            </a:r>
            <a:r>
              <a:rPr lang="ru-RU" dirty="0">
                <a:effectLst/>
              </a:rPr>
              <a:t>. </a:t>
            </a:r>
            <a:r>
              <a:rPr lang="ru-RU" dirty="0" err="1">
                <a:effectLst/>
              </a:rPr>
              <a:t>Порівняйте</a:t>
            </a:r>
            <a:r>
              <a:rPr lang="ru-RU" dirty="0">
                <a:effectLst/>
              </a:rPr>
              <a:t> числа </a:t>
            </a:r>
            <a:r>
              <a:rPr lang="ru-RU" dirty="0" err="1">
                <a:effectLst/>
              </a:rPr>
              <a:t>кожної</a:t>
            </a:r>
            <a:r>
              <a:rPr lang="ru-RU" dirty="0">
                <a:effectLst/>
              </a:rPr>
              <a:t> пари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1619672" cy="1743927"/>
          </a:xfrm>
        </p:spPr>
      </p:pic>
      <p:pic>
        <p:nvPicPr>
          <p:cNvPr id="7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556792"/>
            <a:ext cx="1619672" cy="1743927"/>
          </a:xfrm>
          <a:prstGeom prst="rect">
            <a:avLst/>
          </a:prstGeom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571942"/>
              </p:ext>
            </p:extLst>
          </p:nvPr>
        </p:nvGraphicFramePr>
        <p:xfrm>
          <a:off x="1331640" y="2564904"/>
          <a:ext cx="1895871" cy="640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631957"/>
                <a:gridCol w="631957"/>
                <a:gridCol w="631957"/>
              </a:tblGrid>
              <a:tr h="0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=</a:t>
                      </a:r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60889"/>
            <a:ext cx="1080120" cy="17289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93096"/>
            <a:ext cx="1080120" cy="17289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88" y="3760888"/>
            <a:ext cx="1080120" cy="172895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20" y="3814257"/>
            <a:ext cx="1080120" cy="172895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814256"/>
            <a:ext cx="1080120" cy="172895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03" y="4365104"/>
            <a:ext cx="1080120" cy="1728959"/>
          </a:xfrm>
          <a:prstGeom prst="rect">
            <a:avLst/>
          </a:prstGeom>
        </p:spPr>
      </p:pic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018139"/>
              </p:ext>
            </p:extLst>
          </p:nvPr>
        </p:nvGraphicFramePr>
        <p:xfrm>
          <a:off x="1596009" y="5702015"/>
          <a:ext cx="1895871" cy="640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631957"/>
                <a:gridCol w="631957"/>
                <a:gridCol w="631957"/>
              </a:tblGrid>
              <a:tr h="0">
                <a:tc>
                  <a:txBody>
                    <a:bodyPr/>
                    <a:lstStyle/>
                    <a:p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80" y="1473830"/>
            <a:ext cx="1592612" cy="110598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700808"/>
            <a:ext cx="1592612" cy="110598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461651"/>
            <a:ext cx="1592612" cy="110598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556792"/>
            <a:ext cx="1592612" cy="110598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95" y="3312752"/>
            <a:ext cx="2170483" cy="184482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46" y="1700808"/>
            <a:ext cx="1592612" cy="110598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675" y="3212976"/>
            <a:ext cx="2170483" cy="1844823"/>
          </a:xfrm>
          <a:prstGeom prst="rect">
            <a:avLst/>
          </a:prstGeom>
        </p:spPr>
      </p:pic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27179"/>
              </p:ext>
            </p:extLst>
          </p:nvPr>
        </p:nvGraphicFramePr>
        <p:xfrm>
          <a:off x="6428981" y="2662772"/>
          <a:ext cx="1895871" cy="640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631957"/>
                <a:gridCol w="631957"/>
                <a:gridCol w="631957"/>
              </a:tblGrid>
              <a:tr h="0">
                <a:tc>
                  <a:txBody>
                    <a:bodyPr/>
                    <a:lstStyle/>
                    <a:p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95120"/>
              </p:ext>
            </p:extLst>
          </p:nvPr>
        </p:nvGraphicFramePr>
        <p:xfrm>
          <a:off x="6300192" y="5196022"/>
          <a:ext cx="1895871" cy="640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631957"/>
                <a:gridCol w="631957"/>
                <a:gridCol w="631957"/>
              </a:tblGrid>
              <a:tr h="0">
                <a:tc>
                  <a:txBody>
                    <a:bodyPr/>
                    <a:lstStyle/>
                    <a:p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3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3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/>
              <a:t>знаки </a:t>
            </a:r>
            <a:r>
              <a:rPr lang="ru-RU" dirty="0" err="1"/>
              <a:t>вивчили</a:t>
            </a:r>
            <a:r>
              <a:rPr lang="ru-RU" dirty="0"/>
              <a:t>?</a:t>
            </a:r>
          </a:p>
          <a:p>
            <a:r>
              <a:rPr lang="ru-RU" dirty="0" smtClean="0"/>
              <a:t>Прочитайте</a:t>
            </a:r>
            <a:r>
              <a:rPr lang="ru-RU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3 </a:t>
            </a:r>
            <a:r>
              <a:rPr lang="ru-RU" dirty="0"/>
              <a:t>&gt; 2;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2 </a:t>
            </a:r>
            <a:r>
              <a:rPr lang="ru-RU" dirty="0"/>
              <a:t>&lt; 3;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1 </a:t>
            </a:r>
            <a:r>
              <a:rPr lang="ru-RU" dirty="0"/>
              <a:t>= 1.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60309"/>
            <a:ext cx="4038600" cy="4405745"/>
          </a:xfrm>
        </p:spPr>
      </p:pic>
    </p:spTree>
    <p:extLst>
      <p:ext uri="{BB962C8B-B14F-4D97-AF65-F5344CB8AC3E}">
        <p14:creationId xmlns:p14="http://schemas.microsoft.com/office/powerpoint/2010/main" val="18020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 t="6735" r="9972" b="8243"/>
          <a:stretch/>
        </p:blipFill>
        <p:spPr bwMode="auto">
          <a:xfrm>
            <a:off x="2123728" y="1412776"/>
            <a:ext cx="3816424" cy="512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5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4" t="6945" r="9154" b="7615"/>
          <a:stretch/>
        </p:blipFill>
        <p:spPr bwMode="auto">
          <a:xfrm>
            <a:off x="4211351" y="188640"/>
            <a:ext cx="4932649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грибочки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4239" y="6055803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4208" y="607633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2320" y="6076337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0432" y="605580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3596" y="605580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686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6734" r="7521" b="7616"/>
          <a:stretch/>
        </p:blipFill>
        <p:spPr bwMode="auto">
          <a:xfrm>
            <a:off x="4211960" y="188640"/>
            <a:ext cx="4932041" cy="647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Лічимо предмети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0939" y="603081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8116" y="6021285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7653" y="6040336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4815" y="602277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5888" y="605431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260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t="6734" r="10243" b="7616"/>
          <a:stretch/>
        </p:blipFill>
        <p:spPr bwMode="auto">
          <a:xfrm>
            <a:off x="4067944" y="188640"/>
            <a:ext cx="5090121" cy="645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4760" cy="1143000"/>
          </a:xfrm>
        </p:spPr>
        <p:txBody>
          <a:bodyPr>
            <a:normAutofit/>
          </a:bodyPr>
          <a:lstStyle/>
          <a:p>
            <a:r>
              <a:rPr lang="uk-UA" dirty="0" smtClean="0"/>
              <a:t>Лічимо рибки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правильно записана їх кількість?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4239" y="6055803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4208" y="6076338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9945" y="6009662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91239" y="600013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5976" y="6055801"/>
            <a:ext cx="36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7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14794"/>
            <a:ext cx="2473595" cy="206003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24944"/>
            <a:ext cx="1902561" cy="2481139"/>
          </a:xfrm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355976" y="1412776"/>
            <a:ext cx="4330824" cy="4713387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Три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веселі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киці</a:t>
            </a:r>
            <a:endParaRPr lang="ru-RU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Грались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травиці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Песик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теж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до них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прибіг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котиків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усіх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endParaRPr lang="ru-RU" dirty="0"/>
          </a:p>
        </p:txBody>
      </p:sp>
      <p:pic>
        <p:nvPicPr>
          <p:cNvPr id="8" name="Объект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99792" y="2924944"/>
            <a:ext cx="1902561" cy="2481139"/>
          </a:xfrm>
          <a:prstGeom prst="rect">
            <a:avLst/>
          </a:prstGeom>
        </p:spPr>
      </p:pic>
      <p:pic>
        <p:nvPicPr>
          <p:cNvPr id="9" name="Объект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3768" y="4725144"/>
            <a:ext cx="1307781" cy="17054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554729"/>
            <a:ext cx="2644326" cy="22022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005064"/>
            <a:ext cx="2473595" cy="206003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57312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Пряма і зворотна лічба</a:t>
            </a:r>
            <a:endParaRPr lang="ru-RU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5" y="1588613"/>
            <a:ext cx="922907" cy="14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3" y="1576906"/>
            <a:ext cx="1100670" cy="145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92097"/>
            <a:ext cx="1103313" cy="145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92097"/>
            <a:ext cx="10191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7341"/>
            <a:ext cx="1035050" cy="142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73"/>
            <a:ext cx="1065783" cy="15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3" y="3418582"/>
            <a:ext cx="1014983" cy="151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418582"/>
            <a:ext cx="11334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190" y="3418582"/>
            <a:ext cx="11525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91" y="3416187"/>
            <a:ext cx="1703834" cy="149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41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Гра</a:t>
            </a:r>
            <a:r>
              <a:rPr lang="ru-RU" dirty="0"/>
              <a:t> «</a:t>
            </a:r>
            <a:r>
              <a:rPr lang="ru-RU" dirty="0" err="1"/>
              <a:t>Упізнай</a:t>
            </a:r>
            <a:r>
              <a:rPr lang="ru-RU" dirty="0"/>
              <a:t> дерево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1556793"/>
            <a:ext cx="4536504" cy="1851536"/>
          </a:xfrm>
        </p:spPr>
        <p:txBody>
          <a:bodyPr/>
          <a:lstStyle/>
          <a:p>
            <a:r>
              <a:rPr lang="ru-RU" dirty="0" err="1" smtClean="0"/>
              <a:t>Назвіть</a:t>
            </a:r>
            <a:r>
              <a:rPr lang="ru-RU" dirty="0" smtClean="0"/>
              <a:t> </a:t>
            </a:r>
            <a:r>
              <a:rPr lang="ru-RU" dirty="0"/>
              <a:t>дерева, </a:t>
            </a:r>
            <a:r>
              <a:rPr lang="ru-RU" dirty="0" err="1"/>
              <a:t>гілки</a:t>
            </a:r>
            <a:r>
              <a:rPr lang="ru-RU" dirty="0"/>
              <a:t>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 smtClean="0"/>
              <a:t>представлені</a:t>
            </a:r>
            <a:r>
              <a:rPr lang="ru-RU" dirty="0" smtClean="0"/>
              <a:t>. </a:t>
            </a:r>
          </a:p>
          <a:p>
            <a:r>
              <a:rPr lang="ru-RU" dirty="0" smtClean="0"/>
              <a:t>Яка </a:t>
            </a:r>
            <a:r>
              <a:rPr lang="ru-RU" dirty="0" err="1"/>
              <a:t>гілка</a:t>
            </a:r>
            <a:r>
              <a:rPr lang="ru-RU" dirty="0"/>
              <a:t> </a:t>
            </a:r>
            <a:r>
              <a:rPr lang="ru-RU" dirty="0" err="1"/>
              <a:t>зайва</a:t>
            </a:r>
            <a:r>
              <a:rPr lang="ru-RU" dirty="0"/>
              <a:t>?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31" y="1268760"/>
            <a:ext cx="5183944" cy="218727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140967"/>
            <a:ext cx="4104456" cy="35646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8539">
            <a:off x="1647851" y="2805960"/>
            <a:ext cx="4069566" cy="35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Урок 1 Математика</Template>
  <TotalTime>603</TotalTime>
  <Words>407</Words>
  <Application>Microsoft Office PowerPoint</Application>
  <PresentationFormat>Экран (4:3)</PresentationFormat>
  <Paragraphs>90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Academic_ID07</vt:lpstr>
      <vt:lpstr>Математика</vt:lpstr>
      <vt:lpstr>Порівняння кількості предметів («більше — менше», «порівну»).  Знаки «&gt;», «&lt;», «=».  Порівняння чисел у межах 3.  Читання рівностей і нерівностей </vt:lpstr>
      <vt:lpstr>Лічимо предмети</vt:lpstr>
      <vt:lpstr>Лічимо грибочки</vt:lpstr>
      <vt:lpstr>Лічимо предмети</vt:lpstr>
      <vt:lpstr>Лічимо рибки</vt:lpstr>
      <vt:lpstr>Весела лічба</vt:lpstr>
      <vt:lpstr>Пряма і зворотна лічба</vt:lpstr>
      <vt:lpstr>Гра «Упізнай дерево»</vt:lpstr>
      <vt:lpstr>Що намальовано? Скільки грибів? Скільки горіхів?</vt:lpstr>
      <vt:lpstr>Чого порівну? Чого більше? Чого менше?</vt:lpstr>
      <vt:lpstr>Пишемо знаки за зразком</vt:lpstr>
      <vt:lpstr>Порівняйте кількість вишень</vt:lpstr>
      <vt:lpstr>Порівняйте кількість грибочків</vt:lpstr>
      <vt:lpstr>Порівняйте кількість яблук</vt:lpstr>
      <vt:lpstr>Знаки «більше» і «менше» </vt:lpstr>
      <vt:lpstr>Порахуйте рибок у кожній парі акваріумів. Прочитаємо записи</vt:lpstr>
      <vt:lpstr>Прочитайте записи</vt:lpstr>
      <vt:lpstr>Фізкультхвилинка</vt:lpstr>
      <vt:lpstr>Гра «Чарівні фігурки»</vt:lpstr>
      <vt:lpstr>Гра «Чарівні фігурки»</vt:lpstr>
      <vt:lpstr>Гра «Чарівні фігурки»</vt:lpstr>
      <vt:lpstr>Порахуйте предмети в кожній групі. Порівняйте числа кожної пари</vt:lpstr>
      <vt:lpstr>РЕФЛЕКСІЯ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Admin</cp:lastModifiedBy>
  <cp:revision>67</cp:revision>
  <dcterms:created xsi:type="dcterms:W3CDTF">2015-02-01T14:23:41Z</dcterms:created>
  <dcterms:modified xsi:type="dcterms:W3CDTF">2015-02-11T18:54:27Z</dcterms:modified>
</cp:coreProperties>
</file>